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1"/>
  </p:sldMasterIdLst>
  <p:notesMasterIdLst>
    <p:notesMasterId r:id="rId12"/>
  </p:notesMasterIdLst>
  <p:handoutMasterIdLst>
    <p:handoutMasterId r:id="rId13"/>
  </p:handoutMasterIdLst>
  <p:sldIdLst>
    <p:sldId id="389" r:id="rId2"/>
    <p:sldId id="438" r:id="rId3"/>
    <p:sldId id="441" r:id="rId4"/>
    <p:sldId id="440" r:id="rId5"/>
    <p:sldId id="442" r:id="rId6"/>
    <p:sldId id="446" r:id="rId7"/>
    <p:sldId id="448" r:id="rId8"/>
    <p:sldId id="450" r:id="rId9"/>
    <p:sldId id="451" r:id="rId10"/>
    <p:sldId id="38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02" userDrawn="1">
          <p15:clr>
            <a:srgbClr val="A4A3A4"/>
          </p15:clr>
        </p15:guide>
        <p15:guide id="3" pos="7401" userDrawn="1">
          <p15:clr>
            <a:srgbClr val="A4A3A4"/>
          </p15:clr>
        </p15:guide>
        <p15:guide id="4" orient="horz" pos="127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800"/>
    <a:srgbClr val="2D13EA"/>
    <a:srgbClr val="40E2D2"/>
    <a:srgbClr val="FFC000"/>
    <a:srgbClr val="50D88D"/>
    <a:srgbClr val="C388CD"/>
    <a:srgbClr val="2C88B8"/>
    <a:srgbClr val="EFB116"/>
    <a:srgbClr val="FFCD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99"/>
    <p:restoredTop sz="90903"/>
  </p:normalViewPr>
  <p:slideViewPr>
    <p:cSldViewPr snapToGrid="0" snapToObjects="1">
      <p:cViewPr varScale="1">
        <p:scale>
          <a:sx n="111" d="100"/>
          <a:sy n="111" d="100"/>
        </p:scale>
        <p:origin x="906" y="96"/>
      </p:cViewPr>
      <p:guideLst>
        <p:guide pos="302"/>
        <p:guide pos="7401"/>
        <p:guide orient="horz" pos="1275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notesViewPr>
    <p:cSldViewPr snapToGrid="0" snapToObjects="1">
      <p:cViewPr varScale="1">
        <p:scale>
          <a:sx n="108" d="100"/>
          <a:sy n="108" d="100"/>
        </p:scale>
        <p:origin x="336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sser Khamis Said Al Nabhani" userId="f81a33bf-28fa-4aaa-8ff6-3fc9a554177b" providerId="ADAL" clId="{42DC6BBB-27D9-4A19-8781-ECFB9AE2F26B}"/>
    <pc:docChg chg="delSld">
      <pc:chgData name="Nasser Khamis Said Al Nabhani" userId="f81a33bf-28fa-4aaa-8ff6-3fc9a554177b" providerId="ADAL" clId="{42DC6BBB-27D9-4A19-8781-ECFB9AE2F26B}" dt="2025-10-05T05:40:07.061" v="3" actId="47"/>
      <pc:docMkLst>
        <pc:docMk/>
      </pc:docMkLst>
      <pc:sldChg chg="del">
        <pc:chgData name="Nasser Khamis Said Al Nabhani" userId="f81a33bf-28fa-4aaa-8ff6-3fc9a554177b" providerId="ADAL" clId="{42DC6BBB-27D9-4A19-8781-ECFB9AE2F26B}" dt="2025-10-05T05:40:04.244" v="2" actId="47"/>
        <pc:sldMkLst>
          <pc:docMk/>
          <pc:sldMk cId="1816700661" sldId="444"/>
        </pc:sldMkLst>
      </pc:sldChg>
      <pc:sldChg chg="del">
        <pc:chgData name="Nasser Khamis Said Al Nabhani" userId="f81a33bf-28fa-4aaa-8ff6-3fc9a554177b" providerId="ADAL" clId="{42DC6BBB-27D9-4A19-8781-ECFB9AE2F26B}" dt="2025-10-05T05:40:01.320" v="1" actId="47"/>
        <pc:sldMkLst>
          <pc:docMk/>
          <pc:sldMk cId="909310694" sldId="449"/>
        </pc:sldMkLst>
      </pc:sldChg>
      <pc:sldChg chg="del">
        <pc:chgData name="Nasser Khamis Said Al Nabhani" userId="f81a33bf-28fa-4aaa-8ff6-3fc9a554177b" providerId="ADAL" clId="{42DC6BBB-27D9-4A19-8781-ECFB9AE2F26B}" dt="2025-10-05T05:40:07.061" v="3" actId="47"/>
        <pc:sldMkLst>
          <pc:docMk/>
          <pc:sldMk cId="2442935714" sldId="452"/>
        </pc:sldMkLst>
      </pc:sldChg>
      <pc:sldChg chg="del">
        <pc:chgData name="Nasser Khamis Said Al Nabhani" userId="f81a33bf-28fa-4aaa-8ff6-3fc9a554177b" providerId="ADAL" clId="{42DC6BBB-27D9-4A19-8781-ECFB9AE2F26B}" dt="2025-10-05T05:39:58.937" v="0" actId="47"/>
        <pc:sldMkLst>
          <pc:docMk/>
          <pc:sldMk cId="3699415689" sldId="45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BECBA-025C-1448-B1C5-64821EE78023}" type="datetimeFigureOut">
              <a:t>10/5/2025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5EA4F-71B6-8941-9A1E-0ECCA6848CF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3055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0960D-4EB6-224A-8381-CABAC17AF1C6}" type="datetimeFigureOut">
              <a:t>10/5/2025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FA146-543C-E14D-8ADF-8D67429DB33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174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FA146-543C-E14D-8ADF-8D67429DB33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93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F7BDE3-9BDC-2F77-92CE-BA20D89AF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842981-BBA0-E9A5-80F0-00BE13DDF4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33DAC3-547C-2D8E-26B2-8A21668BC3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 Slide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45D54-FCC9-3B30-AE44-CECF83EE6A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FA146-543C-E14D-8ADF-8D67429DB33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317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23F9928-4E12-C7E6-00EB-EFF1FCAA0D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D13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34E33CFD-78D2-4B16-E612-7A4BBF15C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463551"/>
            <a:ext cx="2070100" cy="4094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6AA03F-73B2-F207-BCFA-D273E25636DC}"/>
              </a:ext>
            </a:extLst>
          </p:cNvPr>
          <p:cNvSpPr txBox="1"/>
          <p:nvPr userDrawn="1"/>
        </p:nvSpPr>
        <p:spPr>
          <a:xfrm>
            <a:off x="401324" y="6279033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6FB977-BA27-872D-6F02-7066157199B3}"/>
              </a:ext>
            </a:extLst>
          </p:cNvPr>
          <p:cNvSpPr txBox="1"/>
          <p:nvPr userDrawn="1"/>
        </p:nvSpPr>
        <p:spPr>
          <a:xfrm>
            <a:off x="10665040" y="6279033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B7C0A4F-7A36-E008-3CDC-D6D64082EF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463550"/>
            <a:ext cx="5622925" cy="5707063"/>
          </a:xfrm>
        </p:spPr>
        <p:txBody>
          <a:bodyPr/>
          <a:lstStyle/>
          <a:p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06988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6849E-78BA-344E-9EC9-B16062254C73}" type="datetimeFigureOut">
              <a:rPr lang="bg-BG"/>
              <a:t>5.10.2025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3126-4864-4440-959B-F42B977F183A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0561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6849E-78BA-344E-9EC9-B16062254C73}" type="datetimeFigureOut">
              <a:rPr lang="bg-BG"/>
              <a:t>5.10.2025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3126-4864-4440-959B-F42B977F183A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8468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6849E-78BA-344E-9EC9-B16062254C73}" type="datetimeFigureOut">
              <a:rPr lang="bg-BG"/>
              <a:t>5.10.2025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3126-4864-4440-959B-F42B977F183A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317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6849E-78BA-344E-9EC9-B16062254C73}" type="datetimeFigureOut">
              <a:rPr lang="bg-BG"/>
              <a:t>5.10.2025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3126-4864-4440-959B-F42B977F183A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2309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6849E-78BA-344E-9EC9-B16062254C73}" type="datetimeFigureOut">
              <a:rPr lang="bg-BG"/>
              <a:t>5.10.2025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3126-4864-4440-959B-F42B977F183A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13772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6849E-78BA-344E-9EC9-B16062254C73}" type="datetimeFigureOut">
              <a:rPr lang="bg-BG"/>
              <a:t>5.10.2025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3126-4864-4440-959B-F42B977F183A}" type="slidenum">
              <a:rPr lang="uk-UA"/>
              <a:t>‹#›</a:t>
            </a:fld>
            <a:endParaRPr lang="uk-U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515F2C-B1ED-36FD-2525-500FC5496EE1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F10C96-C23E-DEDF-45EC-A8B6D176F450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7" name="Picture 6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B949736E-E45B-D011-C7D9-EDAD3C744E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7194631-7540-CC61-D738-177587201081}"/>
              </a:ext>
            </a:extLst>
          </p:cNvPr>
          <p:cNvSpPr/>
          <p:nvPr userDrawn="1"/>
        </p:nvSpPr>
        <p:spPr>
          <a:xfrm rot="2700000">
            <a:off x="7629462" y="1144576"/>
            <a:ext cx="729821" cy="729821"/>
          </a:xfrm>
          <a:prstGeom prst="rect">
            <a:avLst/>
          </a:prstGeom>
          <a:solidFill>
            <a:srgbClr val="2D13E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20D92F8-2490-F87B-6C1C-A697468287A8}"/>
              </a:ext>
            </a:extLst>
          </p:cNvPr>
          <p:cNvCxnSpPr/>
          <p:nvPr userDrawn="1"/>
        </p:nvCxnSpPr>
        <p:spPr>
          <a:xfrm flipV="1">
            <a:off x="7992921" y="2006374"/>
            <a:ext cx="0" cy="756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E200EB-5B69-B4FA-529A-95652EE11E91}"/>
              </a:ext>
            </a:extLst>
          </p:cNvPr>
          <p:cNvCxnSpPr/>
          <p:nvPr userDrawn="1"/>
        </p:nvCxnSpPr>
        <p:spPr>
          <a:xfrm flipV="1">
            <a:off x="7985943" y="2820640"/>
            <a:ext cx="0" cy="1116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DC70E180-CB92-F583-E7B0-97E5B88F06A0}"/>
              </a:ext>
            </a:extLst>
          </p:cNvPr>
          <p:cNvSpPr/>
          <p:nvPr userDrawn="1"/>
        </p:nvSpPr>
        <p:spPr>
          <a:xfrm>
            <a:off x="7812921" y="5140610"/>
            <a:ext cx="360000" cy="85060"/>
          </a:xfrm>
          <a:prstGeom prst="rect">
            <a:avLst/>
          </a:prstGeom>
          <a:solidFill>
            <a:srgbClr val="FF7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626445-91FB-B376-2BF8-0AE0FAEB2D2B}"/>
              </a:ext>
            </a:extLst>
          </p:cNvPr>
          <p:cNvSpPr/>
          <p:nvPr userDrawn="1"/>
        </p:nvSpPr>
        <p:spPr>
          <a:xfrm>
            <a:off x="7817316" y="2743200"/>
            <a:ext cx="360000" cy="85060"/>
          </a:xfrm>
          <a:prstGeom prst="rect">
            <a:avLst/>
          </a:prstGeom>
          <a:solidFill>
            <a:srgbClr val="FF7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49BFF89-7175-3F8F-DD0C-F9AD1A81E92D}"/>
              </a:ext>
            </a:extLst>
          </p:cNvPr>
          <p:cNvSpPr/>
          <p:nvPr userDrawn="1"/>
        </p:nvSpPr>
        <p:spPr>
          <a:xfrm>
            <a:off x="7811065" y="3941905"/>
            <a:ext cx="360000" cy="85060"/>
          </a:xfrm>
          <a:prstGeom prst="rect">
            <a:avLst/>
          </a:prstGeom>
          <a:solidFill>
            <a:srgbClr val="FF7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4BBEA02-1199-B1C3-92FC-EFC888E40145}"/>
              </a:ext>
            </a:extLst>
          </p:cNvPr>
          <p:cNvCxnSpPr/>
          <p:nvPr userDrawn="1"/>
        </p:nvCxnSpPr>
        <p:spPr>
          <a:xfrm flipV="1">
            <a:off x="7977470" y="4026965"/>
            <a:ext cx="0" cy="1116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BB718DF-D2D3-8FAC-1998-D65910C7B6AD}"/>
              </a:ext>
            </a:extLst>
          </p:cNvPr>
          <p:cNvCxnSpPr/>
          <p:nvPr userDrawn="1"/>
        </p:nvCxnSpPr>
        <p:spPr>
          <a:xfrm flipV="1">
            <a:off x="7969180" y="5225670"/>
            <a:ext cx="0" cy="1620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0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 animBg="1"/>
      <p:bldP spid="12" grpId="0" animBg="1"/>
      <p:bldP spid="1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6849E-78BA-344E-9EC9-B16062254C73}" type="datetimeFigureOut">
              <a:rPr lang="bg-BG"/>
              <a:t>5.10.2025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3126-4864-4440-959B-F42B977F183A}" type="slidenum">
              <a:rPr lang="uk-UA"/>
              <a:t>‹#›</a:t>
            </a:fld>
            <a:endParaRPr lang="uk-U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515F2C-B1ED-36FD-2525-500FC5496EE1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F10C96-C23E-DEDF-45EC-A8B6D176F450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7" name="Picture 6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B949736E-E45B-D011-C7D9-EDAD3C744E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E200EB-5B69-B4FA-529A-95652EE11E91}"/>
              </a:ext>
            </a:extLst>
          </p:cNvPr>
          <p:cNvCxnSpPr/>
          <p:nvPr userDrawn="1"/>
        </p:nvCxnSpPr>
        <p:spPr>
          <a:xfrm flipV="1">
            <a:off x="7985943" y="2820640"/>
            <a:ext cx="0" cy="1116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DC70E180-CB92-F583-E7B0-97E5B88F06A0}"/>
              </a:ext>
            </a:extLst>
          </p:cNvPr>
          <p:cNvSpPr/>
          <p:nvPr userDrawn="1"/>
        </p:nvSpPr>
        <p:spPr>
          <a:xfrm>
            <a:off x="7812921" y="5140610"/>
            <a:ext cx="360000" cy="85060"/>
          </a:xfrm>
          <a:prstGeom prst="rect">
            <a:avLst/>
          </a:prstGeom>
          <a:solidFill>
            <a:srgbClr val="FF7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626445-91FB-B376-2BF8-0AE0FAEB2D2B}"/>
              </a:ext>
            </a:extLst>
          </p:cNvPr>
          <p:cNvSpPr/>
          <p:nvPr userDrawn="1"/>
        </p:nvSpPr>
        <p:spPr>
          <a:xfrm>
            <a:off x="7817316" y="2743200"/>
            <a:ext cx="360000" cy="85060"/>
          </a:xfrm>
          <a:prstGeom prst="rect">
            <a:avLst/>
          </a:prstGeom>
          <a:solidFill>
            <a:srgbClr val="FF7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49BFF89-7175-3F8F-DD0C-F9AD1A81E92D}"/>
              </a:ext>
            </a:extLst>
          </p:cNvPr>
          <p:cNvSpPr/>
          <p:nvPr userDrawn="1"/>
        </p:nvSpPr>
        <p:spPr>
          <a:xfrm>
            <a:off x="7811065" y="3941905"/>
            <a:ext cx="360000" cy="85060"/>
          </a:xfrm>
          <a:prstGeom prst="rect">
            <a:avLst/>
          </a:prstGeom>
          <a:solidFill>
            <a:srgbClr val="FF7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4BBEA02-1199-B1C3-92FC-EFC888E40145}"/>
              </a:ext>
            </a:extLst>
          </p:cNvPr>
          <p:cNvCxnSpPr/>
          <p:nvPr userDrawn="1"/>
        </p:nvCxnSpPr>
        <p:spPr>
          <a:xfrm flipV="1">
            <a:off x="7977470" y="4026965"/>
            <a:ext cx="0" cy="1116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BB718DF-D2D3-8FAC-1998-D65910C7B6AD}"/>
              </a:ext>
            </a:extLst>
          </p:cNvPr>
          <p:cNvCxnSpPr/>
          <p:nvPr userDrawn="1"/>
        </p:nvCxnSpPr>
        <p:spPr>
          <a:xfrm flipV="1">
            <a:off x="7969180" y="5225670"/>
            <a:ext cx="0" cy="1620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BA86E44-A083-818F-3CC6-657333675A2C}"/>
              </a:ext>
            </a:extLst>
          </p:cNvPr>
          <p:cNvCxnSpPr>
            <a:cxnSpLocks/>
            <a:endCxn id="12" idx="0"/>
          </p:cNvCxnSpPr>
          <p:nvPr userDrawn="1"/>
        </p:nvCxnSpPr>
        <p:spPr>
          <a:xfrm>
            <a:off x="7978128" y="1658460"/>
            <a:ext cx="19188" cy="108474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4D37567-99FB-DBB1-6647-D0154CE77677}"/>
              </a:ext>
            </a:extLst>
          </p:cNvPr>
          <p:cNvCxnSpPr>
            <a:cxnSpLocks/>
          </p:cNvCxnSpPr>
          <p:nvPr userDrawn="1"/>
        </p:nvCxnSpPr>
        <p:spPr>
          <a:xfrm>
            <a:off x="7978128" y="-7054"/>
            <a:ext cx="12937" cy="1579259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BB75F75-A0B1-333C-95EE-1303DA478DA4}"/>
              </a:ext>
            </a:extLst>
          </p:cNvPr>
          <p:cNvSpPr/>
          <p:nvPr userDrawn="1"/>
        </p:nvSpPr>
        <p:spPr>
          <a:xfrm>
            <a:off x="7811065" y="1572205"/>
            <a:ext cx="360000" cy="85060"/>
          </a:xfrm>
          <a:prstGeom prst="rect">
            <a:avLst/>
          </a:prstGeom>
          <a:solidFill>
            <a:srgbClr val="FF7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105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 animBg="1"/>
      <p:bldP spid="12" grpId="0" animBg="1"/>
      <p:bldP spid="13" grpId="0" animBg="1"/>
      <p:bldP spid="18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6849E-78BA-344E-9EC9-B16062254C73}" type="datetimeFigureOut">
              <a:rPr lang="bg-BG"/>
              <a:t>5.10.2025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3126-4864-4440-959B-F42B977F183A}" type="slidenum">
              <a:rPr lang="uk-UA"/>
              <a:t>‹#›</a:t>
            </a:fld>
            <a:endParaRPr lang="uk-U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515F2C-B1ED-36FD-2525-500FC5496EE1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F10C96-C23E-DEDF-45EC-A8B6D176F450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7" name="Picture 6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B949736E-E45B-D011-C7D9-EDAD3C744E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549E09A-A434-5D52-E064-0A6D6CC4A11F}"/>
              </a:ext>
            </a:extLst>
          </p:cNvPr>
          <p:cNvCxnSpPr/>
          <p:nvPr userDrawn="1"/>
        </p:nvCxnSpPr>
        <p:spPr>
          <a:xfrm flipV="1">
            <a:off x="7977470" y="4117301"/>
            <a:ext cx="0" cy="756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849619FD-81DC-7E44-8FFB-274A960541D2}"/>
              </a:ext>
            </a:extLst>
          </p:cNvPr>
          <p:cNvSpPr/>
          <p:nvPr userDrawn="1"/>
        </p:nvSpPr>
        <p:spPr>
          <a:xfrm rot="2700000">
            <a:off x="7604749" y="4990993"/>
            <a:ext cx="729821" cy="729821"/>
          </a:xfrm>
          <a:prstGeom prst="rect">
            <a:avLst/>
          </a:prstGeom>
          <a:solidFill>
            <a:srgbClr val="2D13E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6C5EAFF-FE91-4E4B-5717-25C7578C2715}"/>
              </a:ext>
            </a:extLst>
          </p:cNvPr>
          <p:cNvCxnSpPr/>
          <p:nvPr userDrawn="1"/>
        </p:nvCxnSpPr>
        <p:spPr>
          <a:xfrm flipV="1">
            <a:off x="7985943" y="1712271"/>
            <a:ext cx="0" cy="1116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8D162C98-5C9D-2DFD-4E71-412DD3878EF1}"/>
              </a:ext>
            </a:extLst>
          </p:cNvPr>
          <p:cNvSpPr/>
          <p:nvPr userDrawn="1"/>
        </p:nvSpPr>
        <p:spPr>
          <a:xfrm>
            <a:off x="7812921" y="4032241"/>
            <a:ext cx="360000" cy="85060"/>
          </a:xfrm>
          <a:prstGeom prst="rect">
            <a:avLst/>
          </a:prstGeom>
          <a:solidFill>
            <a:srgbClr val="FF7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5F4082-8093-D04F-C612-DBB14E538297}"/>
              </a:ext>
            </a:extLst>
          </p:cNvPr>
          <p:cNvSpPr/>
          <p:nvPr userDrawn="1"/>
        </p:nvSpPr>
        <p:spPr>
          <a:xfrm>
            <a:off x="7817316" y="1634831"/>
            <a:ext cx="360000" cy="85060"/>
          </a:xfrm>
          <a:prstGeom prst="rect">
            <a:avLst/>
          </a:prstGeom>
          <a:solidFill>
            <a:srgbClr val="FF7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702B640-F8CB-EBBC-78A2-5653D33DCE4A}"/>
              </a:ext>
            </a:extLst>
          </p:cNvPr>
          <p:cNvSpPr/>
          <p:nvPr userDrawn="1"/>
        </p:nvSpPr>
        <p:spPr>
          <a:xfrm>
            <a:off x="7811065" y="2833536"/>
            <a:ext cx="360000" cy="85060"/>
          </a:xfrm>
          <a:prstGeom prst="rect">
            <a:avLst/>
          </a:prstGeom>
          <a:solidFill>
            <a:srgbClr val="FF7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0BE459-4F4C-5348-E4B0-7B4339B99A8B}"/>
              </a:ext>
            </a:extLst>
          </p:cNvPr>
          <p:cNvCxnSpPr>
            <a:cxnSpLocks/>
          </p:cNvCxnSpPr>
          <p:nvPr userDrawn="1"/>
        </p:nvCxnSpPr>
        <p:spPr>
          <a:xfrm flipV="1">
            <a:off x="7977470" y="2918596"/>
            <a:ext cx="0" cy="1116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2DF1FF-D1E7-9222-7C23-3E66AE5A74D4}"/>
              </a:ext>
            </a:extLst>
          </p:cNvPr>
          <p:cNvCxnSpPr>
            <a:cxnSpLocks/>
          </p:cNvCxnSpPr>
          <p:nvPr userDrawn="1"/>
        </p:nvCxnSpPr>
        <p:spPr>
          <a:xfrm flipV="1">
            <a:off x="7985943" y="0"/>
            <a:ext cx="0" cy="1620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ABE5390-8F68-E262-E4D4-EDDF01AF8E90}"/>
              </a:ext>
            </a:extLst>
          </p:cNvPr>
          <p:cNvGrpSpPr/>
          <p:nvPr userDrawn="1"/>
        </p:nvGrpSpPr>
        <p:grpSpPr>
          <a:xfrm>
            <a:off x="7776500" y="5160701"/>
            <a:ext cx="418885" cy="412944"/>
            <a:chOff x="6959600" y="3716338"/>
            <a:chExt cx="223838" cy="220663"/>
          </a:xfrm>
          <a:solidFill>
            <a:schemeClr val="bg1"/>
          </a:solidFill>
        </p:grpSpPr>
        <p:sp>
          <p:nvSpPr>
            <p:cNvPr id="26" name="Freeform 636">
              <a:extLst>
                <a:ext uri="{FF2B5EF4-FFF2-40B4-BE49-F238E27FC236}">
                  <a16:creationId xmlns:a16="http://schemas.microsoft.com/office/drawing/2014/main" id="{4286C564-C846-5B16-367D-31C218F78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2625" y="3794125"/>
              <a:ext cx="36513" cy="68263"/>
            </a:xfrm>
            <a:custGeom>
              <a:avLst/>
              <a:gdLst>
                <a:gd name="T0" fmla="*/ 39 w 44"/>
                <a:gd name="T1" fmla="*/ 81 h 81"/>
                <a:gd name="T2" fmla="*/ 39 w 44"/>
                <a:gd name="T3" fmla="*/ 81 h 81"/>
                <a:gd name="T4" fmla="*/ 0 w 44"/>
                <a:gd name="T5" fmla="*/ 27 h 81"/>
                <a:gd name="T6" fmla="*/ 0 w 44"/>
                <a:gd name="T7" fmla="*/ 4 h 81"/>
                <a:gd name="T8" fmla="*/ 4 w 44"/>
                <a:gd name="T9" fmla="*/ 0 h 81"/>
                <a:gd name="T10" fmla="*/ 8 w 44"/>
                <a:gd name="T11" fmla="*/ 4 h 81"/>
                <a:gd name="T12" fmla="*/ 8 w 44"/>
                <a:gd name="T13" fmla="*/ 27 h 81"/>
                <a:gd name="T14" fmla="*/ 40 w 44"/>
                <a:gd name="T15" fmla="*/ 73 h 81"/>
                <a:gd name="T16" fmla="*/ 43 w 44"/>
                <a:gd name="T17" fmla="*/ 78 h 81"/>
                <a:gd name="T18" fmla="*/ 39 w 44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81">
                  <a:moveTo>
                    <a:pt x="39" y="81"/>
                  </a:moveTo>
                  <a:cubicBezTo>
                    <a:pt x="39" y="81"/>
                    <a:pt x="39" y="81"/>
                    <a:pt x="39" y="81"/>
                  </a:cubicBezTo>
                  <a:cubicBezTo>
                    <a:pt x="12" y="76"/>
                    <a:pt x="0" y="59"/>
                    <a:pt x="0" y="2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55"/>
                    <a:pt x="18" y="69"/>
                    <a:pt x="40" y="73"/>
                  </a:cubicBezTo>
                  <a:cubicBezTo>
                    <a:pt x="42" y="74"/>
                    <a:pt x="44" y="76"/>
                    <a:pt x="43" y="78"/>
                  </a:cubicBezTo>
                  <a:cubicBezTo>
                    <a:pt x="43" y="80"/>
                    <a:pt x="41" y="81"/>
                    <a:pt x="39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37">
              <a:extLst>
                <a:ext uri="{FF2B5EF4-FFF2-40B4-BE49-F238E27FC236}">
                  <a16:creationId xmlns:a16="http://schemas.microsoft.com/office/drawing/2014/main" id="{04A64309-10DB-2513-E57F-FC1309961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2313" y="3862388"/>
              <a:ext cx="9525" cy="6350"/>
            </a:xfrm>
            <a:custGeom>
              <a:avLst/>
              <a:gdLst>
                <a:gd name="T0" fmla="*/ 8 w 12"/>
                <a:gd name="T1" fmla="*/ 8 h 8"/>
                <a:gd name="T2" fmla="*/ 4 w 12"/>
                <a:gd name="T3" fmla="*/ 8 h 8"/>
                <a:gd name="T4" fmla="*/ 0 w 12"/>
                <a:gd name="T5" fmla="*/ 4 h 8"/>
                <a:gd name="T6" fmla="*/ 4 w 12"/>
                <a:gd name="T7" fmla="*/ 0 h 8"/>
                <a:gd name="T8" fmla="*/ 8 w 12"/>
                <a:gd name="T9" fmla="*/ 0 h 8"/>
                <a:gd name="T10" fmla="*/ 12 w 12"/>
                <a:gd name="T11" fmla="*/ 4 h 8"/>
                <a:gd name="T12" fmla="*/ 8 w 1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38">
              <a:extLst>
                <a:ext uri="{FF2B5EF4-FFF2-40B4-BE49-F238E27FC236}">
                  <a16:creationId xmlns:a16="http://schemas.microsoft.com/office/drawing/2014/main" id="{55D33BEE-158D-3F77-5F2B-05A3DB5DA9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638" y="3716338"/>
              <a:ext cx="141288" cy="179388"/>
            </a:xfrm>
            <a:custGeom>
              <a:avLst/>
              <a:gdLst>
                <a:gd name="T0" fmla="*/ 85 w 168"/>
                <a:gd name="T1" fmla="*/ 212 h 212"/>
                <a:gd name="T2" fmla="*/ 81 w 168"/>
                <a:gd name="T3" fmla="*/ 212 h 212"/>
                <a:gd name="T4" fmla="*/ 0 w 168"/>
                <a:gd name="T5" fmla="*/ 126 h 212"/>
                <a:gd name="T6" fmla="*/ 0 w 168"/>
                <a:gd name="T7" fmla="*/ 7 h 212"/>
                <a:gd name="T8" fmla="*/ 7 w 168"/>
                <a:gd name="T9" fmla="*/ 0 h 212"/>
                <a:gd name="T10" fmla="*/ 159 w 168"/>
                <a:gd name="T11" fmla="*/ 0 h 212"/>
                <a:gd name="T12" fmla="*/ 168 w 168"/>
                <a:gd name="T13" fmla="*/ 7 h 212"/>
                <a:gd name="T14" fmla="*/ 168 w 168"/>
                <a:gd name="T15" fmla="*/ 126 h 212"/>
                <a:gd name="T16" fmla="*/ 85 w 168"/>
                <a:gd name="T17" fmla="*/ 212 h 212"/>
                <a:gd name="T18" fmla="*/ 16 w 168"/>
                <a:gd name="T19" fmla="*/ 16 h 212"/>
                <a:gd name="T20" fmla="*/ 16 w 168"/>
                <a:gd name="T21" fmla="*/ 126 h 212"/>
                <a:gd name="T22" fmla="*/ 81 w 168"/>
                <a:gd name="T23" fmla="*/ 196 h 212"/>
                <a:gd name="T24" fmla="*/ 85 w 168"/>
                <a:gd name="T25" fmla="*/ 196 h 212"/>
                <a:gd name="T26" fmla="*/ 152 w 168"/>
                <a:gd name="T27" fmla="*/ 126 h 212"/>
                <a:gd name="T28" fmla="*/ 152 w 168"/>
                <a:gd name="T29" fmla="*/ 16 h 212"/>
                <a:gd name="T30" fmla="*/ 16 w 168"/>
                <a:gd name="T31" fmla="*/ 1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8" h="212">
                  <a:moveTo>
                    <a:pt x="85" y="212"/>
                  </a:moveTo>
                  <a:cubicBezTo>
                    <a:pt x="81" y="212"/>
                    <a:pt x="81" y="212"/>
                    <a:pt x="81" y="212"/>
                  </a:cubicBezTo>
                  <a:cubicBezTo>
                    <a:pt x="37" y="212"/>
                    <a:pt x="0" y="171"/>
                    <a:pt x="0" y="12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63" y="0"/>
                    <a:pt x="168" y="3"/>
                    <a:pt x="168" y="7"/>
                  </a:cubicBezTo>
                  <a:cubicBezTo>
                    <a:pt x="168" y="126"/>
                    <a:pt x="168" y="126"/>
                    <a:pt x="168" y="126"/>
                  </a:cubicBezTo>
                  <a:cubicBezTo>
                    <a:pt x="168" y="171"/>
                    <a:pt x="129" y="212"/>
                    <a:pt x="85" y="212"/>
                  </a:cubicBezTo>
                  <a:close/>
                  <a:moveTo>
                    <a:pt x="16" y="16"/>
                  </a:moveTo>
                  <a:cubicBezTo>
                    <a:pt x="16" y="126"/>
                    <a:pt x="16" y="126"/>
                    <a:pt x="16" y="126"/>
                  </a:cubicBezTo>
                  <a:cubicBezTo>
                    <a:pt x="16" y="162"/>
                    <a:pt x="47" y="196"/>
                    <a:pt x="81" y="196"/>
                  </a:cubicBezTo>
                  <a:cubicBezTo>
                    <a:pt x="85" y="196"/>
                    <a:pt x="85" y="196"/>
                    <a:pt x="85" y="196"/>
                  </a:cubicBezTo>
                  <a:cubicBezTo>
                    <a:pt x="120" y="196"/>
                    <a:pt x="152" y="162"/>
                    <a:pt x="152" y="126"/>
                  </a:cubicBezTo>
                  <a:cubicBezTo>
                    <a:pt x="152" y="16"/>
                    <a:pt x="152" y="16"/>
                    <a:pt x="152" y="16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39">
              <a:extLst>
                <a:ext uri="{FF2B5EF4-FFF2-40B4-BE49-F238E27FC236}">
                  <a16:creationId xmlns:a16="http://schemas.microsoft.com/office/drawing/2014/main" id="{8AB3566F-F72A-54D5-480D-F51AEB1E4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8338" y="3922713"/>
              <a:ext cx="111125" cy="14288"/>
            </a:xfrm>
            <a:custGeom>
              <a:avLst/>
              <a:gdLst>
                <a:gd name="T0" fmla="*/ 124 w 132"/>
                <a:gd name="T1" fmla="*/ 16 h 16"/>
                <a:gd name="T2" fmla="*/ 8 w 132"/>
                <a:gd name="T3" fmla="*/ 16 h 16"/>
                <a:gd name="T4" fmla="*/ 0 w 132"/>
                <a:gd name="T5" fmla="*/ 8 h 16"/>
                <a:gd name="T6" fmla="*/ 8 w 132"/>
                <a:gd name="T7" fmla="*/ 0 h 16"/>
                <a:gd name="T8" fmla="*/ 124 w 132"/>
                <a:gd name="T9" fmla="*/ 0 h 16"/>
                <a:gd name="T10" fmla="*/ 132 w 132"/>
                <a:gd name="T11" fmla="*/ 8 h 16"/>
                <a:gd name="T12" fmla="*/ 124 w 132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6">
                  <a:moveTo>
                    <a:pt x="124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8" y="0"/>
                    <a:pt x="132" y="4"/>
                    <a:pt x="132" y="8"/>
                  </a:cubicBezTo>
                  <a:cubicBezTo>
                    <a:pt x="132" y="12"/>
                    <a:pt x="128" y="16"/>
                    <a:pt x="12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40">
              <a:extLst>
                <a:ext uri="{FF2B5EF4-FFF2-40B4-BE49-F238E27FC236}">
                  <a16:creationId xmlns:a16="http://schemas.microsoft.com/office/drawing/2014/main" id="{06930B2E-6035-7670-5F26-BED2C4A88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963" y="3881438"/>
              <a:ext cx="14288" cy="53975"/>
            </a:xfrm>
            <a:custGeom>
              <a:avLst/>
              <a:gdLst>
                <a:gd name="T0" fmla="*/ 8 w 16"/>
                <a:gd name="T1" fmla="*/ 64 h 64"/>
                <a:gd name="T2" fmla="*/ 0 w 16"/>
                <a:gd name="T3" fmla="*/ 56 h 64"/>
                <a:gd name="T4" fmla="*/ 0 w 16"/>
                <a:gd name="T5" fmla="*/ 8 h 64"/>
                <a:gd name="T6" fmla="*/ 8 w 16"/>
                <a:gd name="T7" fmla="*/ 0 h 64"/>
                <a:gd name="T8" fmla="*/ 16 w 16"/>
                <a:gd name="T9" fmla="*/ 8 h 64"/>
                <a:gd name="T10" fmla="*/ 16 w 16"/>
                <a:gd name="T11" fmla="*/ 56 h 64"/>
                <a:gd name="T12" fmla="*/ 8 w 16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4">
                  <a:moveTo>
                    <a:pt x="8" y="64"/>
                  </a:moveTo>
                  <a:cubicBezTo>
                    <a:pt x="4" y="64"/>
                    <a:pt x="0" y="61"/>
                    <a:pt x="0" y="5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" y="61"/>
                    <a:pt x="12" y="64"/>
                    <a:pt x="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41">
              <a:extLst>
                <a:ext uri="{FF2B5EF4-FFF2-40B4-BE49-F238E27FC236}">
                  <a16:creationId xmlns:a16="http://schemas.microsoft.com/office/drawing/2014/main" id="{BF7D638E-6D9F-4C89-D892-52579B99F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2638" y="3736975"/>
              <a:ext cx="50800" cy="98425"/>
            </a:xfrm>
            <a:custGeom>
              <a:avLst/>
              <a:gdLst>
                <a:gd name="T0" fmla="*/ 8 w 59"/>
                <a:gd name="T1" fmla="*/ 116 h 116"/>
                <a:gd name="T2" fmla="*/ 0 w 59"/>
                <a:gd name="T3" fmla="*/ 108 h 116"/>
                <a:gd name="T4" fmla="*/ 8 w 59"/>
                <a:gd name="T5" fmla="*/ 100 h 116"/>
                <a:gd name="T6" fmla="*/ 43 w 59"/>
                <a:gd name="T7" fmla="*/ 31 h 116"/>
                <a:gd name="T8" fmla="*/ 40 w 59"/>
                <a:gd name="T9" fmla="*/ 19 h 116"/>
                <a:gd name="T10" fmla="*/ 18 w 59"/>
                <a:gd name="T11" fmla="*/ 16 h 116"/>
                <a:gd name="T12" fmla="*/ 8 w 59"/>
                <a:gd name="T13" fmla="*/ 16 h 116"/>
                <a:gd name="T14" fmla="*/ 0 w 59"/>
                <a:gd name="T15" fmla="*/ 8 h 116"/>
                <a:gd name="T16" fmla="*/ 8 w 59"/>
                <a:gd name="T17" fmla="*/ 0 h 116"/>
                <a:gd name="T18" fmla="*/ 18 w 59"/>
                <a:gd name="T19" fmla="*/ 0 h 116"/>
                <a:gd name="T20" fmla="*/ 51 w 59"/>
                <a:gd name="T21" fmla="*/ 7 h 116"/>
                <a:gd name="T22" fmla="*/ 59 w 59"/>
                <a:gd name="T23" fmla="*/ 31 h 116"/>
                <a:gd name="T24" fmla="*/ 8 w 59"/>
                <a:gd name="T2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116">
                  <a:moveTo>
                    <a:pt x="8" y="116"/>
                  </a:moveTo>
                  <a:cubicBezTo>
                    <a:pt x="4" y="116"/>
                    <a:pt x="0" y="112"/>
                    <a:pt x="0" y="108"/>
                  </a:cubicBezTo>
                  <a:cubicBezTo>
                    <a:pt x="0" y="103"/>
                    <a:pt x="4" y="100"/>
                    <a:pt x="8" y="100"/>
                  </a:cubicBezTo>
                  <a:cubicBezTo>
                    <a:pt x="24" y="100"/>
                    <a:pt x="43" y="58"/>
                    <a:pt x="43" y="31"/>
                  </a:cubicBezTo>
                  <a:cubicBezTo>
                    <a:pt x="43" y="27"/>
                    <a:pt x="42" y="21"/>
                    <a:pt x="40" y="19"/>
                  </a:cubicBezTo>
                  <a:cubicBezTo>
                    <a:pt x="36" y="16"/>
                    <a:pt x="28" y="16"/>
                    <a:pt x="18" y="16"/>
                  </a:cubicBezTo>
                  <a:cubicBezTo>
                    <a:pt x="15" y="16"/>
                    <a:pt x="12" y="16"/>
                    <a:pt x="8" y="16"/>
                  </a:cubicBezTo>
                  <a:cubicBezTo>
                    <a:pt x="4" y="16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5" y="0"/>
                    <a:pt x="18" y="0"/>
                  </a:cubicBezTo>
                  <a:cubicBezTo>
                    <a:pt x="31" y="0"/>
                    <a:pt x="43" y="0"/>
                    <a:pt x="51" y="7"/>
                  </a:cubicBezTo>
                  <a:cubicBezTo>
                    <a:pt x="56" y="13"/>
                    <a:pt x="59" y="20"/>
                    <a:pt x="59" y="31"/>
                  </a:cubicBezTo>
                  <a:cubicBezTo>
                    <a:pt x="59" y="60"/>
                    <a:pt x="39" y="116"/>
                    <a:pt x="8" y="1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42">
              <a:extLst>
                <a:ext uri="{FF2B5EF4-FFF2-40B4-BE49-F238E27FC236}">
                  <a16:creationId xmlns:a16="http://schemas.microsoft.com/office/drawing/2014/main" id="{2F76F386-E621-FBAD-9F89-BCD2AFDB2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9600" y="3736975"/>
              <a:ext cx="50800" cy="98425"/>
            </a:xfrm>
            <a:custGeom>
              <a:avLst/>
              <a:gdLst>
                <a:gd name="T0" fmla="*/ 51 w 59"/>
                <a:gd name="T1" fmla="*/ 116 h 116"/>
                <a:gd name="T2" fmla="*/ 0 w 59"/>
                <a:gd name="T3" fmla="*/ 31 h 116"/>
                <a:gd name="T4" fmla="*/ 8 w 59"/>
                <a:gd name="T5" fmla="*/ 7 h 116"/>
                <a:gd name="T6" fmla="*/ 41 w 59"/>
                <a:gd name="T7" fmla="*/ 0 h 116"/>
                <a:gd name="T8" fmla="*/ 51 w 59"/>
                <a:gd name="T9" fmla="*/ 0 h 116"/>
                <a:gd name="T10" fmla="*/ 59 w 59"/>
                <a:gd name="T11" fmla="*/ 8 h 116"/>
                <a:gd name="T12" fmla="*/ 51 w 59"/>
                <a:gd name="T13" fmla="*/ 16 h 116"/>
                <a:gd name="T14" fmla="*/ 41 w 59"/>
                <a:gd name="T15" fmla="*/ 16 h 116"/>
                <a:gd name="T16" fmla="*/ 19 w 59"/>
                <a:gd name="T17" fmla="*/ 19 h 116"/>
                <a:gd name="T18" fmla="*/ 16 w 59"/>
                <a:gd name="T19" fmla="*/ 31 h 116"/>
                <a:gd name="T20" fmla="*/ 51 w 59"/>
                <a:gd name="T21" fmla="*/ 100 h 116"/>
                <a:gd name="T22" fmla="*/ 59 w 59"/>
                <a:gd name="T23" fmla="*/ 108 h 116"/>
                <a:gd name="T24" fmla="*/ 51 w 59"/>
                <a:gd name="T2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116">
                  <a:moveTo>
                    <a:pt x="51" y="116"/>
                  </a:moveTo>
                  <a:cubicBezTo>
                    <a:pt x="20" y="116"/>
                    <a:pt x="0" y="60"/>
                    <a:pt x="0" y="31"/>
                  </a:cubicBezTo>
                  <a:cubicBezTo>
                    <a:pt x="0" y="20"/>
                    <a:pt x="3" y="13"/>
                    <a:pt x="8" y="7"/>
                  </a:cubicBezTo>
                  <a:cubicBezTo>
                    <a:pt x="16" y="0"/>
                    <a:pt x="29" y="0"/>
                    <a:pt x="41" y="0"/>
                  </a:cubicBezTo>
                  <a:cubicBezTo>
                    <a:pt x="44" y="0"/>
                    <a:pt x="47" y="0"/>
                    <a:pt x="51" y="0"/>
                  </a:cubicBezTo>
                  <a:cubicBezTo>
                    <a:pt x="55" y="0"/>
                    <a:pt x="59" y="4"/>
                    <a:pt x="59" y="8"/>
                  </a:cubicBezTo>
                  <a:cubicBezTo>
                    <a:pt x="59" y="13"/>
                    <a:pt x="55" y="16"/>
                    <a:pt x="51" y="16"/>
                  </a:cubicBezTo>
                  <a:cubicBezTo>
                    <a:pt x="47" y="16"/>
                    <a:pt x="44" y="16"/>
                    <a:pt x="41" y="16"/>
                  </a:cubicBezTo>
                  <a:cubicBezTo>
                    <a:pt x="32" y="16"/>
                    <a:pt x="23" y="16"/>
                    <a:pt x="19" y="19"/>
                  </a:cubicBezTo>
                  <a:cubicBezTo>
                    <a:pt x="17" y="21"/>
                    <a:pt x="16" y="27"/>
                    <a:pt x="16" y="31"/>
                  </a:cubicBezTo>
                  <a:cubicBezTo>
                    <a:pt x="16" y="58"/>
                    <a:pt x="35" y="100"/>
                    <a:pt x="51" y="100"/>
                  </a:cubicBezTo>
                  <a:cubicBezTo>
                    <a:pt x="55" y="100"/>
                    <a:pt x="59" y="103"/>
                    <a:pt x="59" y="108"/>
                  </a:cubicBezTo>
                  <a:cubicBezTo>
                    <a:pt x="59" y="112"/>
                    <a:pt x="55" y="116"/>
                    <a:pt x="51" y="1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010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0" grpId="0" animBg="1"/>
      <p:bldP spid="21" grpId="0" animBg="1"/>
      <p:bldP spid="22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441950" y="2743200"/>
            <a:ext cx="3278188" cy="2039938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E20760-66D2-41A9-AD71-87DE1E5CB5ED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83754A-D95F-EA46-E940-14ADA8EFC5FA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DCFF7811-4B9E-9211-20D1-BE39AD2E63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FFABB37-B371-FAA3-5DC0-27B812A6C3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73800" y="685800"/>
            <a:ext cx="5473700" cy="5486400"/>
          </a:xfrm>
        </p:spPr>
        <p:txBody>
          <a:bodyPr/>
          <a:lstStyle/>
          <a:p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541672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616BAE2-4D10-5B2C-0A00-E8488EFD6B4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7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9D4C95-9F23-6244-5755-02FB2B0A42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79425" y="463551"/>
            <a:ext cx="2070100" cy="4094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1A5811-BA24-7B6E-51D3-D4DCF76A2054}"/>
              </a:ext>
            </a:extLst>
          </p:cNvPr>
          <p:cNvSpPr txBox="1"/>
          <p:nvPr userDrawn="1"/>
        </p:nvSpPr>
        <p:spPr>
          <a:xfrm>
            <a:off x="401324" y="6279033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67375A-A71F-FDD6-ACAB-C09E81A2758F}"/>
              </a:ext>
            </a:extLst>
          </p:cNvPr>
          <p:cNvSpPr txBox="1"/>
          <p:nvPr userDrawn="1"/>
        </p:nvSpPr>
        <p:spPr>
          <a:xfrm>
            <a:off x="10665040" y="6279033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256326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337050" y="2486025"/>
            <a:ext cx="2867025" cy="1762125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554B9F-A0DC-E740-7516-406ABAC1270B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B3C617-3012-5FF3-FB6E-5DD5B2233AAE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8459B00D-CB26-90BB-50EA-29F45E33D9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421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095875" y="2765502"/>
            <a:ext cx="3502025" cy="2197023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53B9B4-DFC9-A9E0-2B21-2C93BDD341AF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DD87A7-61B3-180E-A288-4F01CB7CD186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1F88B064-D892-C29B-E526-5421C63872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59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53B9B4-DFC9-A9E0-2B21-2C93BDD341AF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DD87A7-61B3-180E-A288-4F01CB7CD186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1F88B064-D892-C29B-E526-5421C63872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10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107363" y="2018371"/>
            <a:ext cx="2374900" cy="3166404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5071DB-FFC6-96F4-D242-400FD5A44F16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EF3215-AA03-08B7-0DBE-CA2CAFD28E77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72B67412-E830-0F1A-7B30-0890FE4857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77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806950" y="2085975"/>
            <a:ext cx="1427163" cy="253047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6492875" y="3846513"/>
            <a:ext cx="622300" cy="747712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32CE80-DAEF-0D52-2326-46B0FBBFD98D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5CC899-06FB-A436-0747-7C20B02D3B33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81B93EAF-70EB-1B11-E83E-F000A1FCEF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58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731581" y="1684829"/>
            <a:ext cx="1828713" cy="3236306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7829159" y="1684829"/>
            <a:ext cx="1828713" cy="3236306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9926737" y="1684829"/>
            <a:ext cx="1828713" cy="323630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1D7D27-8A35-6C23-A4E1-20B900341718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FFC686-4538-06F9-302C-AD57180B5CE5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5" name="Picture 4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8DA3230A-9BA9-A0E5-15C5-535A69D67E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57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 noChangeAspect="1"/>
          </p:cNvSpPr>
          <p:nvPr>
            <p:ph type="pic" sz="quarter" idx="10"/>
          </p:nvPr>
        </p:nvSpPr>
        <p:spPr>
          <a:xfrm>
            <a:off x="5376000" y="803932"/>
            <a:ext cx="1440000" cy="144000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6"/>
          <p:cNvSpPr>
            <a:spLocks noGrp="1" noChangeAspect="1"/>
          </p:cNvSpPr>
          <p:nvPr>
            <p:ph type="pic" sz="quarter" idx="11"/>
          </p:nvPr>
        </p:nvSpPr>
        <p:spPr>
          <a:xfrm>
            <a:off x="5376000" y="2706305"/>
            <a:ext cx="1440000" cy="144000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6"/>
          <p:cNvSpPr>
            <a:spLocks noGrp="1" noChangeAspect="1"/>
          </p:cNvSpPr>
          <p:nvPr>
            <p:ph type="pic" sz="quarter" idx="12"/>
          </p:nvPr>
        </p:nvSpPr>
        <p:spPr>
          <a:xfrm>
            <a:off x="5376000" y="4608678"/>
            <a:ext cx="1440000" cy="144000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B61AF4-1413-3A84-147A-BCA014A24C8A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D82E80-6FA5-9300-5661-A68FF4CE6DAA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9B2765D2-AA2E-6FD6-D4DC-E15B51307A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 noChangeAspect="1"/>
          </p:cNvSpPr>
          <p:nvPr>
            <p:ph type="pic" sz="quarter" idx="10"/>
          </p:nvPr>
        </p:nvSpPr>
        <p:spPr>
          <a:xfrm>
            <a:off x="4694346" y="1819932"/>
            <a:ext cx="1440000" cy="144000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1"/>
          </p:nvPr>
        </p:nvSpPr>
        <p:spPr>
          <a:xfrm>
            <a:off x="7236706" y="1819932"/>
            <a:ext cx="1440000" cy="144000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 noChangeAspect="1"/>
          </p:cNvSpPr>
          <p:nvPr>
            <p:ph type="pic" sz="quarter" idx="12"/>
          </p:nvPr>
        </p:nvSpPr>
        <p:spPr>
          <a:xfrm>
            <a:off x="9779066" y="1819932"/>
            <a:ext cx="1440000" cy="144000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1E8B4D-CDB6-8743-9596-B8348EB51788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57354B-915D-D75C-3B8B-33B002232FD3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BE1BB6B5-0228-8A97-8D02-B3FC7A4915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670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224528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96051C-D1AC-3159-40BB-855267CD170C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53B211-54E9-8B3E-669D-6A9DDE88D7F3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05739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967472" y="0"/>
            <a:ext cx="4224528" cy="685800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EE18A5BC-39EF-C94E-AD51-46C34D67B2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73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616BAE2-4D10-5B2C-0A00-E8488EFD6B4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7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9D4C95-9F23-6244-5755-02FB2B0A42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79425" y="463551"/>
            <a:ext cx="2070100" cy="4094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1A5811-BA24-7B6E-51D3-D4DCF76A2054}"/>
              </a:ext>
            </a:extLst>
          </p:cNvPr>
          <p:cNvSpPr txBox="1"/>
          <p:nvPr userDrawn="1"/>
        </p:nvSpPr>
        <p:spPr>
          <a:xfrm>
            <a:off x="401324" y="6279033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67375A-A71F-FDD6-ACAB-C09E81A2758F}"/>
              </a:ext>
            </a:extLst>
          </p:cNvPr>
          <p:cNvSpPr txBox="1"/>
          <p:nvPr userDrawn="1"/>
        </p:nvSpPr>
        <p:spPr>
          <a:xfrm>
            <a:off x="10665040" y="6279033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470AF89E-29C7-F1AD-F786-C256FCFA50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463550"/>
            <a:ext cx="5622925" cy="5707063"/>
          </a:xfrm>
        </p:spPr>
        <p:txBody>
          <a:bodyPr/>
          <a:lstStyle/>
          <a:p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53933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5777956" y="1571183"/>
            <a:ext cx="3548667" cy="3555547"/>
          </a:xfrm>
          <a:custGeom>
            <a:avLst/>
            <a:gdLst>
              <a:gd name="connsiteX0" fmla="*/ 1774464 w 3548667"/>
              <a:gd name="connsiteY0" fmla="*/ 0 h 3555547"/>
              <a:gd name="connsiteX1" fmla="*/ 3029978 w 3548667"/>
              <a:gd name="connsiteY1" fmla="*/ 518707 h 3555547"/>
              <a:gd name="connsiteX2" fmla="*/ 3548667 w 3548667"/>
              <a:gd name="connsiteY2" fmla="*/ 1774524 h 3555547"/>
              <a:gd name="connsiteX3" fmla="*/ 3029978 w 3548667"/>
              <a:gd name="connsiteY3" fmla="*/ 3030080 h 3555547"/>
              <a:gd name="connsiteX4" fmla="*/ 1774464 w 3548667"/>
              <a:gd name="connsiteY4" fmla="*/ 3555547 h 3555547"/>
              <a:gd name="connsiteX5" fmla="*/ 518690 w 3548667"/>
              <a:gd name="connsiteY5" fmla="*/ 3030080 h 3555547"/>
              <a:gd name="connsiteX6" fmla="*/ 0 w 3548667"/>
              <a:gd name="connsiteY6" fmla="*/ 1774524 h 3555547"/>
              <a:gd name="connsiteX7" fmla="*/ 518690 w 3548667"/>
              <a:gd name="connsiteY7" fmla="*/ 518707 h 3555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48667" h="3555547">
                <a:moveTo>
                  <a:pt x="1774464" y="0"/>
                </a:moveTo>
                <a:lnTo>
                  <a:pt x="3029978" y="518707"/>
                </a:lnTo>
                <a:lnTo>
                  <a:pt x="3548667" y="1774524"/>
                </a:lnTo>
                <a:lnTo>
                  <a:pt x="3029978" y="3030080"/>
                </a:lnTo>
                <a:lnTo>
                  <a:pt x="1774464" y="3555547"/>
                </a:lnTo>
                <a:lnTo>
                  <a:pt x="518690" y="3030080"/>
                </a:lnTo>
                <a:lnTo>
                  <a:pt x="0" y="1774524"/>
                </a:lnTo>
                <a:lnTo>
                  <a:pt x="518690" y="5187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654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614530" y="0"/>
            <a:ext cx="7577470" cy="685800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F47B7E69-5986-7FB6-AE19-B8D000F151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9581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239860" y="913916"/>
            <a:ext cx="1782762" cy="1829284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5239860" y="2895116"/>
            <a:ext cx="1782762" cy="3242213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7159068" y="913916"/>
            <a:ext cx="1782762" cy="2759182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159067" y="3840513"/>
            <a:ext cx="4574447" cy="2296816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8C6E6E-AFBB-ED0C-238E-7F3B2CC2A0F3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52B240-B1B6-ABAB-1544-BED452147CA4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5" name="Picture 4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71160498-51A5-FFD4-8503-CB95B178A3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22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6849E-78BA-344E-9EC9-B16062254C73}" type="datetimeFigureOut">
              <a:rPr lang="bg-BG"/>
              <a:t>5.10.2025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3126-4864-4440-959B-F42B977F183A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04605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6849E-78BA-344E-9EC9-B16062254C73}" type="datetimeFigureOut">
              <a:rPr lang="bg-BG"/>
              <a:t>5.10.2025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3126-4864-4440-959B-F42B977F183A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90528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6849E-78BA-344E-9EC9-B16062254C73}" type="datetimeFigureOut">
              <a:rPr lang="bg-BG"/>
              <a:t>5.10.2025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3126-4864-4440-959B-F42B977F183A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97243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6849E-78BA-344E-9EC9-B16062254C73}" type="datetimeFigureOut">
              <a:rPr lang="bg-BG"/>
              <a:t>5.10.2025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3126-4864-4440-959B-F42B977F183A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47538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AE8FAB-7345-5E57-C895-21E282C2D804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19713E-4F54-5B29-0A88-595D5560E864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6B106E79-001E-BB80-9845-ABA0AF72A5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91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11276" y="924718"/>
            <a:ext cx="3801030" cy="5008563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D20674-A464-89E9-EDA8-3AE662D15E73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B668C1-BC82-087A-F293-98205124AD00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EC6ACBEC-C221-8EC1-DCA1-81B864A619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96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580720" y="1212850"/>
            <a:ext cx="3408793" cy="4492625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3CAC75-287C-6F2D-77C9-1D111EF6E01B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72FD4D-BBD4-3E23-0BD8-0DB9557243A6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63261DFE-5F70-F043-5667-7E4C5CA9E8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4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lueprint of a building&#10;&#10;Description automatically generated">
            <a:extLst>
              <a:ext uri="{FF2B5EF4-FFF2-40B4-BE49-F238E27FC236}">
                <a16:creationId xmlns:a16="http://schemas.microsoft.com/office/drawing/2014/main" id="{77B1719F-CCE9-DCA4-A06A-5CB997704B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pic>
        <p:nvPicPr>
          <p:cNvPr id="4" name="Picture 3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047D9505-56DE-4E54-FB96-FDD6B6FEA4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60950" y="6018196"/>
            <a:ext cx="2070100" cy="4094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CE2C14-8A31-4954-963E-CC3BCFCFEBAA}"/>
              </a:ext>
            </a:extLst>
          </p:cNvPr>
          <p:cNvSpPr txBox="1"/>
          <p:nvPr userDrawn="1"/>
        </p:nvSpPr>
        <p:spPr>
          <a:xfrm>
            <a:off x="401324" y="6279033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5B5FA8-5CCE-74E3-CDDB-7FF3D86510BD}"/>
              </a:ext>
            </a:extLst>
          </p:cNvPr>
          <p:cNvSpPr txBox="1"/>
          <p:nvPr userDrawn="1"/>
        </p:nvSpPr>
        <p:spPr>
          <a:xfrm>
            <a:off x="10665040" y="6279033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299940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809129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CA9D26-2425-9858-6546-E9B4C433CA04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57691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191213" y="0"/>
            <a:ext cx="5000787" cy="685800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38245391-462D-C0DC-A895-0C9BED213B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034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09155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0A81CB-2598-A940-340F-36495C40B2A0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C95C34-7ECA-64DE-EA65-DD1C770E3C20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061F5BBB-1A05-F878-6B32-AE23851B6E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933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992624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5097BA-6E3E-6DB5-994A-5AC5A6B31D0D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17C7D9-22E0-1F82-A33B-FC66E7BFAC3D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414475DC-36C5-58BD-120F-F0BED09AE3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32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784479" y="0"/>
            <a:ext cx="409155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B83842-B5FA-4869-9979-49C609831ADB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FEF57FAF-2C0A-DEDE-2DFC-05CF1883B3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44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60057" y="1802133"/>
            <a:ext cx="7251700" cy="3551276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A7294A-3E4F-4974-EF44-DD7DF26D25A7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9C2FC0-84F8-4132-2815-D07CC43FB281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5" name="Picture 4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D6B4AC17-C09B-DEAE-27C6-480CEAEFDF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680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05953" y="0"/>
            <a:ext cx="7186047" cy="685800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BF35EF7C-9360-9ECD-97C1-D24F63D331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3363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288268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73404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315918" y="0"/>
            <a:ext cx="3254645" cy="685800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147621CA-F0D5-7BF7-34BB-6E5041F837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4591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FADF0E-279B-7B2B-C78F-644E02BEAE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88088" y="0"/>
            <a:ext cx="5903912" cy="6858000"/>
          </a:xfrm>
        </p:spPr>
        <p:txBody>
          <a:bodyPr/>
          <a:lstStyle/>
          <a:p>
            <a:endParaRPr lang="en-AE"/>
          </a:p>
        </p:txBody>
      </p:sp>
      <p:pic>
        <p:nvPicPr>
          <p:cNvPr id="5" name="Picture 4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72E61460-521A-1FB4-F422-BF4E26F3D2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6EC2DDE-BFF2-A189-A63E-4276D18C08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ECA2102-61CD-8C50-218A-B02F271EFC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060950" y="6018196"/>
            <a:ext cx="2070100" cy="4094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363B1E9-5470-8186-8FE0-648D1CA342AA}"/>
              </a:ext>
            </a:extLst>
          </p:cNvPr>
          <p:cNvSpPr txBox="1"/>
          <p:nvPr userDrawn="1"/>
        </p:nvSpPr>
        <p:spPr>
          <a:xfrm>
            <a:off x="401324" y="6279033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3953CA-5D2F-574A-1C7C-9C6D3858FDC1}"/>
              </a:ext>
            </a:extLst>
          </p:cNvPr>
          <p:cNvSpPr txBox="1"/>
          <p:nvPr userDrawn="1"/>
        </p:nvSpPr>
        <p:spPr>
          <a:xfrm>
            <a:off x="10665040" y="6279033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33636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22A4B62A-88DA-E6D9-6B18-9E03E49290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03912" cy="6858000"/>
          </a:xfrm>
        </p:spPr>
        <p:txBody>
          <a:bodyPr/>
          <a:lstStyle/>
          <a:p>
            <a:endParaRPr lang="en-A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F45D08-E1C8-5334-F1AE-18BFAF617990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205253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9643948" y="2979795"/>
            <a:ext cx="987552" cy="987552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7313761" y="2979795"/>
            <a:ext cx="987552" cy="987552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8F8446-D240-2DD3-4063-FFFA5C3714C8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013DFE-D491-D865-10F9-27E01D6C39F1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72B73988-22A7-E253-5507-AC03130B24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CA5F3D2-2242-AD92-89B6-0D3F2870A035}"/>
              </a:ext>
            </a:extLst>
          </p:cNvPr>
          <p:cNvCxnSpPr/>
          <p:nvPr userDrawn="1"/>
        </p:nvCxnSpPr>
        <p:spPr>
          <a:xfrm>
            <a:off x="8283025" y="3141968"/>
            <a:ext cx="150105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764A4BC-0D59-4A42-2599-FB352FFAA7E4}"/>
              </a:ext>
            </a:extLst>
          </p:cNvPr>
          <p:cNvCxnSpPr>
            <a:cxnSpLocks/>
          </p:cNvCxnSpPr>
          <p:nvPr userDrawn="1"/>
        </p:nvCxnSpPr>
        <p:spPr>
          <a:xfrm>
            <a:off x="5850245" y="3134127"/>
            <a:ext cx="14629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BEE642E-EB2B-37C1-2097-7CEBA6B0C13E}"/>
              </a:ext>
            </a:extLst>
          </p:cNvPr>
          <p:cNvCxnSpPr/>
          <p:nvPr userDrawn="1"/>
        </p:nvCxnSpPr>
        <p:spPr>
          <a:xfrm>
            <a:off x="10631500" y="3141968"/>
            <a:ext cx="154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DC5A119-11FD-CCA6-52E4-3DBB6F7FB581}"/>
              </a:ext>
            </a:extLst>
          </p:cNvPr>
          <p:cNvSpPr/>
          <p:nvPr userDrawn="1"/>
        </p:nvSpPr>
        <p:spPr>
          <a:xfrm rot="2700000">
            <a:off x="4969274" y="2769216"/>
            <a:ext cx="729821" cy="729821"/>
          </a:xfrm>
          <a:prstGeom prst="rect">
            <a:avLst/>
          </a:prstGeom>
          <a:solidFill>
            <a:srgbClr val="2D13E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48995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770461" y="2979795"/>
            <a:ext cx="987552" cy="987552"/>
          </a:xfrm>
          <a:prstGeom prst="ellipse">
            <a:avLst/>
          </a:prstGeom>
        </p:spPr>
      </p:sp>
      <p:sp>
        <p:nvSpPr>
          <p:cNvPr id="7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434382" y="2979795"/>
            <a:ext cx="987552" cy="987552"/>
          </a:xfrm>
          <a:prstGeom prst="ellipse">
            <a:avLst/>
          </a:prstGeom>
        </p:spPr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7098303" y="2979795"/>
            <a:ext cx="987552" cy="987552"/>
          </a:xfrm>
          <a:prstGeom prst="ellipse">
            <a:avLst/>
          </a:prstGeom>
        </p:spPr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762224" y="2979795"/>
            <a:ext cx="987552" cy="987552"/>
          </a:xfrm>
          <a:prstGeom prst="ellipse">
            <a:avLst/>
          </a:prstGeom>
        </p:spPr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0BF4CB-005C-17AD-DE44-DD34C477177D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2DAB6E-6752-15A5-38C8-9D60351C24D8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151DF8DA-66AA-CBC6-1AA5-5D70E30D33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2055146-CAD0-939C-9A75-5A91B8FA3C68}"/>
              </a:ext>
            </a:extLst>
          </p:cNvPr>
          <p:cNvCxnSpPr/>
          <p:nvPr userDrawn="1"/>
        </p:nvCxnSpPr>
        <p:spPr>
          <a:xfrm>
            <a:off x="0" y="3141968"/>
            <a:ext cx="1836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C932343-3D72-E706-3CA8-54E99FF3FF82}"/>
              </a:ext>
            </a:extLst>
          </p:cNvPr>
          <p:cNvCxnSpPr/>
          <p:nvPr userDrawn="1"/>
        </p:nvCxnSpPr>
        <p:spPr>
          <a:xfrm>
            <a:off x="2758013" y="3141968"/>
            <a:ext cx="1656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770D4D9-1AAD-8512-C07D-19BA9CFEDBAC}"/>
              </a:ext>
            </a:extLst>
          </p:cNvPr>
          <p:cNvCxnSpPr/>
          <p:nvPr userDrawn="1"/>
        </p:nvCxnSpPr>
        <p:spPr>
          <a:xfrm>
            <a:off x="5421934" y="3123784"/>
            <a:ext cx="1656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DE1C85C-C2DE-2092-724C-B25DBC5C9FBB}"/>
              </a:ext>
            </a:extLst>
          </p:cNvPr>
          <p:cNvCxnSpPr/>
          <p:nvPr userDrawn="1"/>
        </p:nvCxnSpPr>
        <p:spPr>
          <a:xfrm>
            <a:off x="8085855" y="3141968"/>
            <a:ext cx="1656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C2E6C36-9B01-B5A4-105F-A35D8C52DD32}"/>
              </a:ext>
            </a:extLst>
          </p:cNvPr>
          <p:cNvCxnSpPr/>
          <p:nvPr userDrawn="1"/>
        </p:nvCxnSpPr>
        <p:spPr>
          <a:xfrm>
            <a:off x="10768958" y="3141968"/>
            <a:ext cx="1440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885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430184" y="2979795"/>
            <a:ext cx="987552" cy="987552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099997" y="2979795"/>
            <a:ext cx="987552" cy="987552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30A184-095B-3FCA-ADEB-89FD75E81312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352AE0-8784-F1D3-94AA-F542B0ACAF46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2DCF028E-DB1D-B2B8-EB25-98A6FADDD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2C01D74-EAB2-DB78-175A-CCDF2E8EC131}"/>
              </a:ext>
            </a:extLst>
          </p:cNvPr>
          <p:cNvCxnSpPr>
            <a:cxnSpLocks/>
          </p:cNvCxnSpPr>
          <p:nvPr userDrawn="1"/>
        </p:nvCxnSpPr>
        <p:spPr>
          <a:xfrm>
            <a:off x="4427932" y="3141968"/>
            <a:ext cx="148001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ECAB4B9-FA67-4390-86C2-083837A0555C}"/>
              </a:ext>
            </a:extLst>
          </p:cNvPr>
          <p:cNvCxnSpPr/>
          <p:nvPr userDrawn="1"/>
        </p:nvCxnSpPr>
        <p:spPr>
          <a:xfrm>
            <a:off x="2066767" y="3134127"/>
            <a:ext cx="136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4C6264-2DE1-1CF5-75D1-94B3E52C024F}"/>
              </a:ext>
            </a:extLst>
          </p:cNvPr>
          <p:cNvCxnSpPr/>
          <p:nvPr userDrawn="1"/>
        </p:nvCxnSpPr>
        <p:spPr>
          <a:xfrm>
            <a:off x="0" y="3141968"/>
            <a:ext cx="109999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36A2AF55-C039-A1C6-DBE3-E72ACF2979A1}"/>
              </a:ext>
            </a:extLst>
          </p:cNvPr>
          <p:cNvSpPr/>
          <p:nvPr userDrawn="1"/>
        </p:nvSpPr>
        <p:spPr>
          <a:xfrm rot="2700000">
            <a:off x="6059097" y="2776360"/>
            <a:ext cx="729821" cy="729821"/>
          </a:xfrm>
          <a:prstGeom prst="rect">
            <a:avLst/>
          </a:prstGeom>
          <a:solidFill>
            <a:srgbClr val="2D13E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71756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612274" y="1670541"/>
            <a:ext cx="987552" cy="987552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5612274" y="3714087"/>
            <a:ext cx="987552" cy="987552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92C698-570E-680C-116A-9042237C1B20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93CECA-7CF6-63EC-9628-DC8FB9900074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4991CB19-557E-69CE-5191-4669E5E3A6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53A82FA-6AB4-B46B-B9FB-2C0A3F43C23A}"/>
              </a:ext>
            </a:extLst>
          </p:cNvPr>
          <p:cNvCxnSpPr/>
          <p:nvPr userDrawn="1"/>
        </p:nvCxnSpPr>
        <p:spPr>
          <a:xfrm rot="5400000" flipH="1">
            <a:off x="5548745" y="3164088"/>
            <a:ext cx="109999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4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5612274" y="2970171"/>
            <a:ext cx="987552" cy="987552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98F5B6-9481-4432-7EE9-A7CDBD0711A3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9E6CFA28-698C-FA4F-FBFD-40E1333C25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7B254F-1B63-8223-FC79-7796493781EB}"/>
              </a:ext>
            </a:extLst>
          </p:cNvPr>
          <p:cNvCxnSpPr/>
          <p:nvPr userDrawn="1"/>
        </p:nvCxnSpPr>
        <p:spPr>
          <a:xfrm flipV="1">
            <a:off x="6094559" y="1875577"/>
            <a:ext cx="0" cy="1116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A92922C-725D-108A-A968-0D55E0DD12BA}"/>
              </a:ext>
            </a:extLst>
          </p:cNvPr>
          <p:cNvCxnSpPr/>
          <p:nvPr userDrawn="1"/>
        </p:nvCxnSpPr>
        <p:spPr>
          <a:xfrm flipV="1">
            <a:off x="6094559" y="0"/>
            <a:ext cx="0" cy="133285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7F80AC8-C85D-FB09-5783-B0E02C0A726E}"/>
              </a:ext>
            </a:extLst>
          </p:cNvPr>
          <p:cNvCxnSpPr/>
          <p:nvPr userDrawn="1"/>
        </p:nvCxnSpPr>
        <p:spPr>
          <a:xfrm flipV="1">
            <a:off x="6094559" y="3957723"/>
            <a:ext cx="0" cy="1116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E1202CD-8B59-2E64-D5E2-B8BF5EEF2D04}"/>
              </a:ext>
            </a:extLst>
          </p:cNvPr>
          <p:cNvCxnSpPr/>
          <p:nvPr userDrawn="1"/>
        </p:nvCxnSpPr>
        <p:spPr>
          <a:xfrm flipV="1">
            <a:off x="6106049" y="5616446"/>
            <a:ext cx="0" cy="133285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4E22A90-EB03-B0ED-F10E-FE8D7ACE1B9B}"/>
              </a:ext>
            </a:extLst>
          </p:cNvPr>
          <p:cNvSpPr/>
          <p:nvPr userDrawn="1"/>
        </p:nvSpPr>
        <p:spPr>
          <a:xfrm>
            <a:off x="5834688" y="1332854"/>
            <a:ext cx="542723" cy="54272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F396BE1-A1D3-E5CE-E0CE-1A8C8B8CF5BB}"/>
              </a:ext>
            </a:extLst>
          </p:cNvPr>
          <p:cNvSpPr/>
          <p:nvPr userDrawn="1"/>
        </p:nvSpPr>
        <p:spPr>
          <a:xfrm>
            <a:off x="5834688" y="5073723"/>
            <a:ext cx="542723" cy="54272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animBg="1"/>
      <p:bldP spid="11" grpId="0" animBg="1"/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612274" y="895626"/>
            <a:ext cx="987552" cy="987552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5612274" y="2939172"/>
            <a:ext cx="987552" cy="987552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612274" y="4982718"/>
            <a:ext cx="987552" cy="987552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1EB8B1-D6D2-695D-448F-5854C195FA3B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4C150913-EFEE-891B-F3A0-59035BB9B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416AB98-7AB8-A11E-8DCD-4116F62D9595}"/>
              </a:ext>
            </a:extLst>
          </p:cNvPr>
          <p:cNvCxnSpPr/>
          <p:nvPr userDrawn="1"/>
        </p:nvCxnSpPr>
        <p:spPr>
          <a:xfrm flipV="1">
            <a:off x="6094559" y="0"/>
            <a:ext cx="0" cy="90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59E678-05B7-A2E7-790B-2BBD4FFECFFE}"/>
              </a:ext>
            </a:extLst>
          </p:cNvPr>
          <p:cNvCxnSpPr/>
          <p:nvPr userDrawn="1"/>
        </p:nvCxnSpPr>
        <p:spPr>
          <a:xfrm flipV="1">
            <a:off x="6094559" y="1883178"/>
            <a:ext cx="0" cy="1044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275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612274" y="1624496"/>
            <a:ext cx="987552" cy="987552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7C5339-4ABC-31FE-4DA9-7F6670EE97CF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76E83A40-4FA6-8D92-82CF-E827373119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D65AE76-4B0A-A519-2E54-9EC554E939C8}"/>
              </a:ext>
            </a:extLst>
          </p:cNvPr>
          <p:cNvCxnSpPr/>
          <p:nvPr userDrawn="1"/>
        </p:nvCxnSpPr>
        <p:spPr>
          <a:xfrm flipV="1">
            <a:off x="6106049" y="2431774"/>
            <a:ext cx="0" cy="1836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8A4D81F-F1D0-3398-5470-4E571DFA186B}"/>
              </a:ext>
            </a:extLst>
          </p:cNvPr>
          <p:cNvCxnSpPr/>
          <p:nvPr userDrawn="1"/>
        </p:nvCxnSpPr>
        <p:spPr>
          <a:xfrm flipV="1">
            <a:off x="6094559" y="0"/>
            <a:ext cx="0" cy="1584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F1B41256-D810-5F92-38F8-AEAFC060B6D0}"/>
              </a:ext>
            </a:extLst>
          </p:cNvPr>
          <p:cNvSpPr/>
          <p:nvPr userDrawn="1"/>
        </p:nvSpPr>
        <p:spPr>
          <a:xfrm rot="2700000">
            <a:off x="5748883" y="4420974"/>
            <a:ext cx="729821" cy="729821"/>
          </a:xfrm>
          <a:prstGeom prst="rect">
            <a:avLst/>
          </a:prstGeom>
          <a:solidFill>
            <a:srgbClr val="2D13E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8202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106779" y="1051841"/>
            <a:ext cx="7355556" cy="3433011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75C857-C091-E853-398E-1808190C1468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78E812-A140-6E5B-C24F-35BE7E3D9792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50425A9B-0A2F-68FA-397D-2924B1F64F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58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60057" y="1238630"/>
            <a:ext cx="6393055" cy="348337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7889358" y="0"/>
            <a:ext cx="4302642" cy="6858000"/>
          </a:xfrm>
          <a:prstGeom prst="rect">
            <a:avLst/>
          </a:prstGeom>
          <a:solidFill>
            <a:srgbClr val="2D13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70520A-A46C-0269-DBCF-AFA866893251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4BA362-853B-7F2C-F4E6-086AD6E75C67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675915C2-2D63-AE32-8248-D708CB1CF0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88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6EC2DDE-BFF2-A189-A63E-4276D18C08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CB624FA-28FF-8F48-A77D-9CF2721BFA9E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94C1A9-981E-9F68-9A17-F155B8F90C4A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1004A8B-A8E2-7AA2-F290-20AC9DF715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60057" y="274797"/>
            <a:ext cx="527916" cy="10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588416" y="933059"/>
            <a:ext cx="3477380" cy="2357631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588416" y="3474097"/>
            <a:ext cx="7165717" cy="2357631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276753" y="933058"/>
            <a:ext cx="3477380" cy="2357631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1C1C3B-9F64-B243-3B06-D0F2F84CBEEB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3E3109-5E5D-9A1C-0A90-A401757501BD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5" name="Picture 4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EB269662-E7C5-C1F8-ACF8-4429039166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662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243912" y="992155"/>
            <a:ext cx="9747551" cy="4848809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22E310-B6DF-EB81-B271-278D1D780B8A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8EDE04-9ECE-0CA8-4746-21FD159FA611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5F14037C-655D-F2F4-310F-BA601836CC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73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764504" y="1088408"/>
            <a:ext cx="2671010" cy="4848809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C6FA54-BF35-76CC-6E49-C50B80350207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3F5EE3-043F-E552-2B0D-0E2D596FD9CE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2BDAF035-EA49-9215-A00D-3E5670C31B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90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60057" y="1438556"/>
            <a:ext cx="6677119" cy="3852862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246201-441A-D6B1-F6D8-BC4AC6BBDB32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34B8DD-A0A2-4705-100F-53B28CCA302A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5" name="Picture 4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F2C6AC35-250B-3DE5-A047-445ADCBC6A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902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14499" y="1378410"/>
            <a:ext cx="2641600" cy="26416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404670" y="1378410"/>
            <a:ext cx="2641600" cy="26416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274479" y="1378410"/>
            <a:ext cx="2641600" cy="26416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139250" y="1378410"/>
            <a:ext cx="2641600" cy="26416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3F14FC-813E-46A3-451F-37A6A49302DE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7614DD-3402-B97A-B078-01E6EBB6F1F9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824CE2E2-E481-B726-B362-3C0597E0C4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886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8237539" y="1100666"/>
            <a:ext cx="3471862" cy="2235199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647671" y="1100666"/>
            <a:ext cx="3471862" cy="4741331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8237539" y="3471331"/>
            <a:ext cx="3471862" cy="2370666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E41725-09E8-B324-2DFB-1CC133B7EA57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9EF9F3-A59E-9E89-8DA2-008AC4AF1DD8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5" name="Picture 4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834A0A99-A994-B74F-1D76-42D10FA454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7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942667" y="761999"/>
            <a:ext cx="3864788" cy="247226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583265" y="761999"/>
            <a:ext cx="4953000" cy="2472268"/>
          </a:xfrm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942667" y="3623732"/>
            <a:ext cx="3864788" cy="2472268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539B3A-09E4-299D-76B8-1089A6B8B40F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2038CD-86A5-1F06-825E-F2A0876D4130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0E0CEB23-2A2C-9183-C8F3-DA3C8547CF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9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898965" y="1178654"/>
            <a:ext cx="6849688" cy="365710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1333E-0BEA-03CB-C2A4-AED89F36287A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E264C2-C24E-5CBC-B05D-7A4E290F5E9A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5" name="Picture 4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F1067722-C927-CA09-E68D-D949AF3F1B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1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081865" y="1507067"/>
            <a:ext cx="2929467" cy="18796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081865" y="3539067"/>
            <a:ext cx="2929467" cy="1879601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6163731" y="1507067"/>
            <a:ext cx="2929467" cy="1879601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163731" y="3539067"/>
            <a:ext cx="2929467" cy="1879601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4236D7-35A1-916C-DEE1-F828A18DDE81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726680-1D60-CE06-67CE-250B00A8A8F2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DF1F0876-61F6-DF95-F0B3-AF4E62D213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027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470400" y="0"/>
            <a:ext cx="77216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76DF02-521C-3E55-8150-146A0200F4C5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65D8DF-88A4-1470-92C4-29CB2E8B22ED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F2E1E1E1-11B0-E335-4EF6-5B65DDFA5B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12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7B6F119-C664-B37B-5D76-E7BBF60394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F66DE1-806E-571B-35D3-4B54054A3179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E0DCC8-1C48-C4B2-2B6E-233F773CB53F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6AA685-4DE5-E595-A385-6F23A2E04D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60057" y="274797"/>
            <a:ext cx="527916" cy="10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665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60057" y="1100666"/>
            <a:ext cx="3471862" cy="2235199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60057" y="3471331"/>
            <a:ext cx="3471862" cy="237066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8260083" y="1100666"/>
            <a:ext cx="3471862" cy="47413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BE0952-AC81-0FA3-2D48-A037F82CD26B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4708FD-2A12-6F50-EB15-C8D52A64E676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9" name="Picture 8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539AB659-44F5-5FBE-0B5C-B5BF573C8D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279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95947" y="309967"/>
            <a:ext cx="3130658" cy="3037667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95948" y="3500034"/>
            <a:ext cx="3130656" cy="3037667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748008" y="309966"/>
            <a:ext cx="4543585" cy="3037667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8412995" y="309965"/>
            <a:ext cx="3365717" cy="6227736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748007" y="3500034"/>
            <a:ext cx="4543585" cy="303766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0305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70482" y="123987"/>
            <a:ext cx="11856202" cy="658677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30205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77896" y="131064"/>
            <a:ext cx="3290733" cy="328799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452002" y="3419062"/>
            <a:ext cx="3290733" cy="328799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726109" y="131064"/>
            <a:ext cx="3290733" cy="328799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25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5786202" y="196177"/>
            <a:ext cx="6215649" cy="317661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5786201" y="3526491"/>
            <a:ext cx="6215649" cy="317661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613DB7CF-DA20-9EA2-0433-DAB9C353BE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48965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"/>
          <p:cNvSpPr>
            <a:spLocks noGrp="1"/>
          </p:cNvSpPr>
          <p:nvPr>
            <p:ph type="pic" sz="quarter" idx="10"/>
          </p:nvPr>
        </p:nvSpPr>
        <p:spPr>
          <a:xfrm>
            <a:off x="2280101" y="2212926"/>
            <a:ext cx="1419071" cy="2524623"/>
          </a:xfrm>
        </p:spPr>
      </p:sp>
      <p:sp>
        <p:nvSpPr>
          <p:cNvPr id="4" name="Picture Placeholder 1"/>
          <p:cNvSpPr>
            <a:spLocks noGrp="1"/>
          </p:cNvSpPr>
          <p:nvPr>
            <p:ph type="pic" sz="quarter" idx="11"/>
          </p:nvPr>
        </p:nvSpPr>
        <p:spPr>
          <a:xfrm>
            <a:off x="1109445" y="2201622"/>
            <a:ext cx="1419071" cy="2524623"/>
          </a:xfrm>
        </p:spPr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972B5F0-FC5E-02F5-2C64-EF2B5ED2AFA4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2B0C86-FD91-576C-5D93-ED777A8782E6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5" name="Picture 4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19E02DFB-AEC6-2329-69AC-3CC8BA373A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33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692930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350704" y="1967946"/>
            <a:ext cx="2981379" cy="2981379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8965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429768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93503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4297680" cy="6858000"/>
          </a:xfrm>
          <a:prstGeom prst="rect">
            <a:avLst/>
          </a:prstGeom>
          <a:solidFill>
            <a:srgbClr val="2D13E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218238" y="1744663"/>
            <a:ext cx="3924300" cy="2447925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40104D-075C-46BF-FEA9-BE0DE7BF8ACF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C97033-D92A-F079-39A2-783C981A4EF2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1DA199C1-C256-B57B-61DE-1E4D1E274E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3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86402B3-8471-6FB6-1633-8E3C67F07E02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C1EC86-32F9-B43E-EAC3-6A7E42A0A23F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12" name="Picture 11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56550E0E-8C53-AB5F-6C14-004C030D58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9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4297680" cy="6858000"/>
          </a:xfrm>
          <a:prstGeom prst="rect">
            <a:avLst/>
          </a:prstGeom>
          <a:solidFill>
            <a:srgbClr val="2D13E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5018088" y="3144838"/>
            <a:ext cx="3144837" cy="4170362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F6A82F-7E46-1334-A308-4AC46246CAE5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34F923-A3C0-86BD-07D7-DD6946EF2572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66CDA9E6-9487-FA69-1221-275DAD6561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057" y="274797"/>
            <a:ext cx="527916" cy="1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78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352585" y="2765502"/>
            <a:ext cx="1283165" cy="2252586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429768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BC8703-4CEC-B3F1-9B15-C0111D8CE8D3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AFD96F-6C30-F107-CBC2-0D13D619E897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04DC11-B807-CA09-6F91-679F11A442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60057" y="274797"/>
            <a:ext cx="527916" cy="10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873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"/>
          <p:cNvSpPr>
            <a:spLocks noGrp="1"/>
          </p:cNvSpPr>
          <p:nvPr>
            <p:ph type="pic" sz="quarter" idx="10"/>
          </p:nvPr>
        </p:nvSpPr>
        <p:spPr>
          <a:xfrm>
            <a:off x="4914" y="0"/>
            <a:ext cx="4068000" cy="3606800"/>
          </a:xfrm>
        </p:spPr>
      </p:sp>
      <p:sp>
        <p:nvSpPr>
          <p:cNvPr id="14" name="Picture Placeholder 1"/>
          <p:cNvSpPr>
            <a:spLocks noGrp="1"/>
          </p:cNvSpPr>
          <p:nvPr>
            <p:ph type="pic" sz="quarter" idx="11"/>
          </p:nvPr>
        </p:nvSpPr>
        <p:spPr>
          <a:xfrm>
            <a:off x="8124000" y="4688633"/>
            <a:ext cx="4068000" cy="2169367"/>
          </a:xfrm>
        </p:spPr>
      </p:sp>
    </p:spTree>
    <p:extLst>
      <p:ext uri="{BB962C8B-B14F-4D97-AF65-F5344CB8AC3E}">
        <p14:creationId xmlns:p14="http://schemas.microsoft.com/office/powerpoint/2010/main" val="91619326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D13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0B59F2-900A-DBCF-AC89-0DEB8ACC86D2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3CFE06-8201-3DFA-E97A-626D7079BAC5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E182EC-E1EF-B5F2-6127-44078BF1D0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60057" y="274797"/>
            <a:ext cx="527916" cy="104429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C394E3F-CF05-1087-2807-6812EDB78B5E}"/>
              </a:ext>
            </a:extLst>
          </p:cNvPr>
          <p:cNvCxnSpPr>
            <a:cxnSpLocks/>
          </p:cNvCxnSpPr>
          <p:nvPr userDrawn="1"/>
        </p:nvCxnSpPr>
        <p:spPr>
          <a:xfrm flipV="1">
            <a:off x="4925996" y="3604012"/>
            <a:ext cx="1548047" cy="842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9FAB728-C524-09DC-077E-D86B7355D4B4}"/>
              </a:ext>
            </a:extLst>
          </p:cNvPr>
          <p:cNvCxnSpPr/>
          <p:nvPr userDrawn="1"/>
        </p:nvCxnSpPr>
        <p:spPr>
          <a:xfrm>
            <a:off x="2996062" y="3604628"/>
            <a:ext cx="1260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2FBF078-1925-BFBE-655B-C3DD7F7CF5BD}"/>
              </a:ext>
            </a:extLst>
          </p:cNvPr>
          <p:cNvCxnSpPr>
            <a:cxnSpLocks/>
          </p:cNvCxnSpPr>
          <p:nvPr userDrawn="1"/>
        </p:nvCxnSpPr>
        <p:spPr>
          <a:xfrm flipV="1">
            <a:off x="7120740" y="3609505"/>
            <a:ext cx="1548047" cy="563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9BA4009-097C-AADF-B511-D15783F5D559}"/>
              </a:ext>
            </a:extLst>
          </p:cNvPr>
          <p:cNvCxnSpPr>
            <a:cxnSpLocks/>
          </p:cNvCxnSpPr>
          <p:nvPr userDrawn="1"/>
        </p:nvCxnSpPr>
        <p:spPr>
          <a:xfrm>
            <a:off x="9339048" y="3602589"/>
            <a:ext cx="2837909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FB3806F-8861-F77A-310C-9F8D854B059E}"/>
              </a:ext>
            </a:extLst>
          </p:cNvPr>
          <p:cNvSpPr/>
          <p:nvPr userDrawn="1"/>
        </p:nvSpPr>
        <p:spPr>
          <a:xfrm rot="2700000">
            <a:off x="1810190" y="3119123"/>
            <a:ext cx="982140" cy="982140"/>
          </a:xfrm>
          <a:prstGeom prst="rect">
            <a:avLst/>
          </a:prstGeom>
          <a:noFill/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FC6C61E-2AF4-A306-71E6-85BB32AA0656}"/>
              </a:ext>
            </a:extLst>
          </p:cNvPr>
          <p:cNvSpPr/>
          <p:nvPr userDrawn="1"/>
        </p:nvSpPr>
        <p:spPr>
          <a:xfrm rot="2700000">
            <a:off x="4372682" y="3373219"/>
            <a:ext cx="473945" cy="47394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0FA9E0-348E-F869-2FBA-69C424EBF768}"/>
              </a:ext>
            </a:extLst>
          </p:cNvPr>
          <p:cNvSpPr/>
          <p:nvPr userDrawn="1"/>
        </p:nvSpPr>
        <p:spPr>
          <a:xfrm rot="2700000">
            <a:off x="6564819" y="3373219"/>
            <a:ext cx="473945" cy="47394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4417235-2A0A-C0E5-2382-22D44DB8CD1D}"/>
              </a:ext>
            </a:extLst>
          </p:cNvPr>
          <p:cNvSpPr/>
          <p:nvPr userDrawn="1"/>
        </p:nvSpPr>
        <p:spPr>
          <a:xfrm rot="2700000">
            <a:off x="8766945" y="3373219"/>
            <a:ext cx="473945" cy="47394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76834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D13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044789-8852-A8AF-FD6E-09F10D39FA8A}"/>
              </a:ext>
            </a:extLst>
          </p:cNvPr>
          <p:cNvSpPr txBox="1"/>
          <p:nvPr userDrawn="1"/>
        </p:nvSpPr>
        <p:spPr>
          <a:xfrm>
            <a:off x="4982849" y="239039"/>
            <a:ext cx="22263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Presentation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BE47DF-BB00-D0D1-28C9-85EB19B5F79E}"/>
              </a:ext>
            </a:extLst>
          </p:cNvPr>
          <p:cNvSpPr txBox="1"/>
          <p:nvPr userDrawn="1"/>
        </p:nvSpPr>
        <p:spPr>
          <a:xfrm>
            <a:off x="10658702" y="233186"/>
            <a:ext cx="1185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FS Alvar" panose="02000000000000000000" pitchFamily="2" charset="77"/>
                <a:ea typeface="Roboto" charset="0"/>
                <a:cs typeface="Roboto" charset="0"/>
              </a:rPr>
              <a:t>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4752AC-BD53-E069-8A8F-977EBE1079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60057" y="274797"/>
            <a:ext cx="527916" cy="104429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24A1492-F406-C4D3-F936-200A3FADE040}"/>
              </a:ext>
            </a:extLst>
          </p:cNvPr>
          <p:cNvCxnSpPr/>
          <p:nvPr userDrawn="1"/>
        </p:nvCxnSpPr>
        <p:spPr>
          <a:xfrm>
            <a:off x="-1" y="3609889"/>
            <a:ext cx="2484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F32392-2CD4-55D7-16E0-86639CA4D652}"/>
              </a:ext>
            </a:extLst>
          </p:cNvPr>
          <p:cNvCxnSpPr/>
          <p:nvPr userDrawn="1"/>
        </p:nvCxnSpPr>
        <p:spPr>
          <a:xfrm>
            <a:off x="3138953" y="3609889"/>
            <a:ext cx="1548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BB69-DD21-F2AF-FA71-191104105B66}"/>
              </a:ext>
            </a:extLst>
          </p:cNvPr>
          <p:cNvCxnSpPr/>
          <p:nvPr userDrawn="1"/>
        </p:nvCxnSpPr>
        <p:spPr>
          <a:xfrm>
            <a:off x="5333697" y="3609889"/>
            <a:ext cx="1548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011EB3E-7E0B-F309-3D49-9EBAA480898E}"/>
              </a:ext>
            </a:extLst>
          </p:cNvPr>
          <p:cNvCxnSpPr/>
          <p:nvPr userDrawn="1"/>
        </p:nvCxnSpPr>
        <p:spPr>
          <a:xfrm>
            <a:off x="7528441" y="3609889"/>
            <a:ext cx="1548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6537DFAC-C6B6-3ECA-D864-61FC14106D71}"/>
              </a:ext>
            </a:extLst>
          </p:cNvPr>
          <p:cNvSpPr/>
          <p:nvPr userDrawn="1"/>
        </p:nvSpPr>
        <p:spPr>
          <a:xfrm rot="2700000">
            <a:off x="9308913" y="3108697"/>
            <a:ext cx="982140" cy="982140"/>
          </a:xfrm>
          <a:prstGeom prst="rect">
            <a:avLst/>
          </a:prstGeom>
          <a:noFill/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9FCAC04-AFC8-11E6-940D-72F4DC658F28}"/>
              </a:ext>
            </a:extLst>
          </p:cNvPr>
          <p:cNvSpPr/>
          <p:nvPr userDrawn="1"/>
        </p:nvSpPr>
        <p:spPr>
          <a:xfrm rot="2700000">
            <a:off x="2557899" y="3364753"/>
            <a:ext cx="473945" cy="47394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DDEFC6-DFC6-4DB2-0DBE-5E08388C8FEA}"/>
              </a:ext>
            </a:extLst>
          </p:cNvPr>
          <p:cNvSpPr/>
          <p:nvPr userDrawn="1"/>
        </p:nvSpPr>
        <p:spPr>
          <a:xfrm rot="2700000">
            <a:off x="4790858" y="3364753"/>
            <a:ext cx="473945" cy="47394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36A777D-228F-ED86-7A7B-56AFC6B1ED1F}"/>
              </a:ext>
            </a:extLst>
          </p:cNvPr>
          <p:cNvSpPr/>
          <p:nvPr userDrawn="1"/>
        </p:nvSpPr>
        <p:spPr>
          <a:xfrm rot="2700000">
            <a:off x="6968002" y="3364753"/>
            <a:ext cx="473945" cy="47394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9927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6849E-78BA-344E-9EC9-B16062254C73}" type="datetimeFigureOut">
              <a:rPr lang="bg-BG"/>
              <a:t>5.10.2025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3126-4864-4440-959B-F42B977F183A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9903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6849E-78BA-344E-9EC9-B16062254C73}" type="datetimeFigureOut">
              <a:rPr lang="bg-BG"/>
              <a:t>5.10.2025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B3126-4864-4440-959B-F42B977F183A}" type="slidenum">
              <a:rPr lang="uk-UA"/>
              <a:t>‹#›</a:t>
            </a:fld>
            <a:endParaRPr lang="uk-U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496173-D121-F9B7-1933-24E6125FDB85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42100"/>
            <a:ext cx="1109663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Omantel - Concealed</a:t>
            </a:r>
          </a:p>
        </p:txBody>
      </p:sp>
    </p:spTree>
    <p:extLst>
      <p:ext uri="{BB962C8B-B14F-4D97-AF65-F5344CB8AC3E}">
        <p14:creationId xmlns:p14="http://schemas.microsoft.com/office/powerpoint/2010/main" val="370913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798" r:id="rId2"/>
    <p:sldLayoutId id="2147483800" r:id="rId3"/>
    <p:sldLayoutId id="2147483801" r:id="rId4"/>
    <p:sldLayoutId id="2147483802" r:id="rId5"/>
    <p:sldLayoutId id="2147483804" r:id="rId6"/>
    <p:sldLayoutId id="2147483803" r:id="rId7"/>
    <p:sldLayoutId id="2147483805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806" r:id="rId16"/>
    <p:sldLayoutId id="2147483807" r:id="rId17"/>
    <p:sldLayoutId id="2147483793" r:id="rId18"/>
    <p:sldLayoutId id="2147483797" r:id="rId19"/>
    <p:sldLayoutId id="2147483792" r:id="rId20"/>
    <p:sldLayoutId id="2147483791" r:id="rId21"/>
    <p:sldLayoutId id="2147483808" r:id="rId22"/>
    <p:sldLayoutId id="2147483790" r:id="rId23"/>
    <p:sldLayoutId id="2147483787" r:id="rId24"/>
    <p:sldLayoutId id="2147483746" r:id="rId25"/>
    <p:sldLayoutId id="2147483747" r:id="rId26"/>
    <p:sldLayoutId id="2147483748" r:id="rId27"/>
    <p:sldLayoutId id="2147483749" r:id="rId28"/>
    <p:sldLayoutId id="2147483750" r:id="rId29"/>
    <p:sldLayoutId id="2147483745" r:id="rId30"/>
    <p:sldLayoutId id="2147483738" r:id="rId31"/>
    <p:sldLayoutId id="2147483737" r:id="rId32"/>
    <p:sldLayoutId id="2147483730" r:id="rId33"/>
    <p:sldLayoutId id="2147483731" r:id="rId34"/>
    <p:sldLayoutId id="2147483732" r:id="rId35"/>
    <p:sldLayoutId id="2147483733" r:id="rId36"/>
    <p:sldLayoutId id="2147483809" r:id="rId37"/>
    <p:sldLayoutId id="2147483796" r:id="rId38"/>
    <p:sldLayoutId id="2147483795" r:id="rId39"/>
    <p:sldLayoutId id="2147483739" r:id="rId40"/>
    <p:sldLayoutId id="2147483740" r:id="rId41"/>
    <p:sldLayoutId id="2147483741" r:id="rId42"/>
    <p:sldLayoutId id="2147483751" r:id="rId43"/>
    <p:sldLayoutId id="2147483742" r:id="rId44"/>
    <p:sldLayoutId id="2147483743" r:id="rId45"/>
    <p:sldLayoutId id="2147483744" r:id="rId46"/>
    <p:sldLayoutId id="2147483752" r:id="rId47"/>
    <p:sldLayoutId id="2147483753" r:id="rId48"/>
    <p:sldLayoutId id="2147483754" r:id="rId49"/>
    <p:sldLayoutId id="2147483755" r:id="rId50"/>
    <p:sldLayoutId id="2147483756" r:id="rId51"/>
    <p:sldLayoutId id="2147483757" r:id="rId52"/>
    <p:sldLayoutId id="2147483758" r:id="rId53"/>
    <p:sldLayoutId id="2147483759" r:id="rId54"/>
    <p:sldLayoutId id="2147483760" r:id="rId55"/>
    <p:sldLayoutId id="2147483761" r:id="rId56"/>
    <p:sldLayoutId id="2147483762" r:id="rId57"/>
    <p:sldLayoutId id="2147483765" r:id="rId58"/>
    <p:sldLayoutId id="2147483766" r:id="rId59"/>
    <p:sldLayoutId id="2147483767" r:id="rId60"/>
    <p:sldLayoutId id="2147483768" r:id="rId61"/>
    <p:sldLayoutId id="2147483769" r:id="rId62"/>
    <p:sldLayoutId id="2147483770" r:id="rId63"/>
    <p:sldLayoutId id="2147483771" r:id="rId64"/>
    <p:sldLayoutId id="2147483772" r:id="rId65"/>
    <p:sldLayoutId id="2147483773" r:id="rId66"/>
    <p:sldLayoutId id="2147483774" r:id="rId67"/>
    <p:sldLayoutId id="2147483775" r:id="rId68"/>
    <p:sldLayoutId id="2147483776" r:id="rId69"/>
    <p:sldLayoutId id="2147483777" r:id="rId70"/>
    <p:sldLayoutId id="2147483778" r:id="rId71"/>
    <p:sldLayoutId id="2147483779" r:id="rId72"/>
    <p:sldLayoutId id="2147483780" r:id="rId73"/>
    <p:sldLayoutId id="2147483781" r:id="rId74"/>
    <p:sldLayoutId id="2147483782" r:id="rId75"/>
    <p:sldLayoutId id="2147483783" r:id="rId76"/>
    <p:sldLayoutId id="2147483786" r:id="rId77"/>
    <p:sldLayoutId id="2147483784" r:id="rId78"/>
    <p:sldLayoutId id="2147483794" r:id="rId79"/>
    <p:sldLayoutId id="2147483789" r:id="rId80"/>
    <p:sldLayoutId id="2147483788" r:id="rId81"/>
    <p:sldLayoutId id="2147483785" r:id="rId82"/>
    <p:sldLayoutId id="2147483763" r:id="rId83"/>
    <p:sldLayoutId id="2147483764" r:id="rId8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E61B133-51C3-3C69-D150-485FECF4B1DB}"/>
              </a:ext>
            </a:extLst>
          </p:cNvPr>
          <p:cNvSpPr txBox="1"/>
          <p:nvPr/>
        </p:nvSpPr>
        <p:spPr>
          <a:xfrm>
            <a:off x="2212503" y="5807265"/>
            <a:ext cx="8300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7800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Reported By : Nasser AL Nabhani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0C8C11-45A6-077F-B0EC-0DBB13FD8388}"/>
              </a:ext>
            </a:extLst>
          </p:cNvPr>
          <p:cNvSpPr txBox="1"/>
          <p:nvPr/>
        </p:nvSpPr>
        <p:spPr>
          <a:xfrm>
            <a:off x="1587190" y="624657"/>
            <a:ext cx="95511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 </a:t>
            </a:r>
            <a:r>
              <a:rPr lang="en-US" sz="6000" b="1" dirty="0">
                <a:solidFill>
                  <a:schemeClr val="bg1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NEP improvements</a:t>
            </a:r>
          </a:p>
        </p:txBody>
      </p:sp>
    </p:spTree>
    <p:extLst>
      <p:ext uri="{BB962C8B-B14F-4D97-AF65-F5344CB8AC3E}">
        <p14:creationId xmlns:p14="http://schemas.microsoft.com/office/powerpoint/2010/main" val="2209866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D157076-EC24-0D54-F3EF-F16471EBD4F7}"/>
              </a:ext>
            </a:extLst>
          </p:cNvPr>
          <p:cNvSpPr txBox="1"/>
          <p:nvPr/>
        </p:nvSpPr>
        <p:spPr>
          <a:xfrm>
            <a:off x="2942427" y="1350326"/>
            <a:ext cx="5754696" cy="852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500"/>
              </a:lnSpc>
            </a:pPr>
            <a:r>
              <a:rPr lang="en-US" sz="6000" b="1" dirty="0">
                <a:solidFill>
                  <a:schemeClr val="bg1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96275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E6C9174-D60B-8E4C-B410-AA5577EBAA74}"/>
              </a:ext>
            </a:extLst>
          </p:cNvPr>
          <p:cNvSpPr txBox="1"/>
          <p:nvPr/>
        </p:nvSpPr>
        <p:spPr>
          <a:xfrm>
            <a:off x="725184" y="2327462"/>
            <a:ext cx="104632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While NEP is Sync with multiple System and this is a good feature , we are </a:t>
            </a:r>
            <a:r>
              <a:rPr lang="en-US" sz="2800" b="1" dirty="0">
                <a:solidFill>
                  <a:srgbClr val="FF7800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suggesting</a:t>
            </a:r>
            <a:r>
              <a:rPr lang="en-US" sz="2800" b="1" dirty="0">
                <a:solidFill>
                  <a:schemeClr val="bg1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 below points to enhancement NEP and will be usefully for team and avoid human mistake  </a:t>
            </a:r>
          </a:p>
        </p:txBody>
      </p:sp>
    </p:spTree>
    <p:extLst>
      <p:ext uri="{BB962C8B-B14F-4D97-AF65-F5344CB8AC3E}">
        <p14:creationId xmlns:p14="http://schemas.microsoft.com/office/powerpoint/2010/main" val="2391586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0" name="Rectangle 139">
            <a:extLst>
              <a:ext uri="{FF2B5EF4-FFF2-40B4-BE49-F238E27FC236}">
                <a16:creationId xmlns:a16="http://schemas.microsoft.com/office/drawing/2014/main" id="{69E6EFEE-6516-482C-B143-F97F9BF89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3DF0D2C0-CD0C-470C-8851-D8B2CC417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2748766" y="3248002"/>
            <a:ext cx="5688917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C00175C1-9CCC-F309-A322-4C68F9EA55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558" b="1"/>
          <a:stretch/>
        </p:blipFill>
        <p:spPr>
          <a:xfrm>
            <a:off x="583656" y="499236"/>
            <a:ext cx="11024687" cy="568891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BBC4152-F4B5-EB4F-4D65-B75EA76E1861}"/>
              </a:ext>
            </a:extLst>
          </p:cNvPr>
          <p:cNvSpPr/>
          <p:nvPr/>
        </p:nvSpPr>
        <p:spPr>
          <a:xfrm>
            <a:off x="1416424" y="499236"/>
            <a:ext cx="1156447" cy="2986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3EB1D0-3CE1-EF68-F940-A42569D95E55}"/>
              </a:ext>
            </a:extLst>
          </p:cNvPr>
          <p:cNvSpPr/>
          <p:nvPr/>
        </p:nvSpPr>
        <p:spPr>
          <a:xfrm>
            <a:off x="9178506" y="1095555"/>
            <a:ext cx="129396" cy="49860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778E542-5461-3886-A57F-A126E8EDD44C}"/>
              </a:ext>
            </a:extLst>
          </p:cNvPr>
          <p:cNvCxnSpPr>
            <a:cxnSpLocks/>
          </p:cNvCxnSpPr>
          <p:nvPr/>
        </p:nvCxnSpPr>
        <p:spPr>
          <a:xfrm flipH="1" flipV="1">
            <a:off x="2572871" y="681487"/>
            <a:ext cx="981212" cy="18978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79CE53C-7A81-051A-FC43-4D92459F711C}"/>
              </a:ext>
            </a:extLst>
          </p:cNvPr>
          <p:cNvCxnSpPr>
            <a:cxnSpLocks/>
          </p:cNvCxnSpPr>
          <p:nvPr/>
        </p:nvCxnSpPr>
        <p:spPr>
          <a:xfrm>
            <a:off x="8522897" y="989024"/>
            <a:ext cx="603849" cy="10653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CBC1DEA-89D0-0BE7-C545-02F8DA4D5DBD}"/>
              </a:ext>
            </a:extLst>
          </p:cNvPr>
          <p:cNvSpPr txBox="1"/>
          <p:nvPr/>
        </p:nvSpPr>
        <p:spPr>
          <a:xfrm>
            <a:off x="6659735" y="818556"/>
            <a:ext cx="1923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Add new Cullom for Region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71D929-3BDF-9532-51B0-CB3BBF97D105}"/>
              </a:ext>
            </a:extLst>
          </p:cNvPr>
          <p:cNvSpPr txBox="1"/>
          <p:nvPr/>
        </p:nvSpPr>
        <p:spPr>
          <a:xfrm>
            <a:off x="979240" y="2413565"/>
            <a:ext cx="6642339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1- In Order Management ( Add new Colum for Region ) It will be easy when export data and filter it by region.</a:t>
            </a:r>
          </a:p>
        </p:txBody>
      </p:sp>
    </p:spTree>
    <p:extLst>
      <p:ext uri="{BB962C8B-B14F-4D97-AF65-F5344CB8AC3E}">
        <p14:creationId xmlns:p14="http://schemas.microsoft.com/office/powerpoint/2010/main" val="2950590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F1B8D6-5093-5AFA-0C6E-DCF06160A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0902"/>
            <a:ext cx="12192000" cy="49361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BF1CDC6-FC9E-AC00-FA17-4B4AB56F67A3}"/>
              </a:ext>
            </a:extLst>
          </p:cNvPr>
          <p:cNvSpPr/>
          <p:nvPr/>
        </p:nvSpPr>
        <p:spPr>
          <a:xfrm>
            <a:off x="86264" y="1759789"/>
            <a:ext cx="3539707" cy="27604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FF0000"/>
                </a:solidFill>
              </a:rPr>
              <a:t>Switching Voice Release Resources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F2C2B9-3852-2921-F389-3B6604852FBD}"/>
              </a:ext>
            </a:extLst>
          </p:cNvPr>
          <p:cNvSpPr/>
          <p:nvPr/>
        </p:nvSpPr>
        <p:spPr>
          <a:xfrm>
            <a:off x="255918" y="4145936"/>
            <a:ext cx="736120" cy="27604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0000"/>
                </a:solidFill>
              </a:rPr>
              <a:t>NGN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5B4FE01-4E56-BDC8-0F44-CB48022C35E5}"/>
              </a:ext>
            </a:extLst>
          </p:cNvPr>
          <p:cNvSpPr/>
          <p:nvPr/>
        </p:nvSpPr>
        <p:spPr>
          <a:xfrm>
            <a:off x="1247956" y="4183069"/>
            <a:ext cx="189781" cy="2017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A763CB-C53F-C5E0-8A06-35110B747196}"/>
              </a:ext>
            </a:extLst>
          </p:cNvPr>
          <p:cNvSpPr/>
          <p:nvPr/>
        </p:nvSpPr>
        <p:spPr>
          <a:xfrm>
            <a:off x="2633933" y="4145936"/>
            <a:ext cx="736120" cy="27604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0000"/>
                </a:solidFill>
              </a:rPr>
              <a:t>IMS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F115A62-DBB1-EB3A-CFBA-1AE9AB31BC2A}"/>
              </a:ext>
            </a:extLst>
          </p:cNvPr>
          <p:cNvSpPr/>
          <p:nvPr/>
        </p:nvSpPr>
        <p:spPr>
          <a:xfrm>
            <a:off x="3625971" y="4183069"/>
            <a:ext cx="189781" cy="2017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0CF3162-3FB5-4F72-9534-B2FA260485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739" y="5312676"/>
            <a:ext cx="1886213" cy="39058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B3D5299-8D86-01CE-5134-75A5BB7BA59D}"/>
              </a:ext>
            </a:extLst>
          </p:cNvPr>
          <p:cNvSpPr/>
          <p:nvPr/>
        </p:nvSpPr>
        <p:spPr>
          <a:xfrm>
            <a:off x="255918" y="3461677"/>
            <a:ext cx="736120" cy="27604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0000"/>
                </a:solidFill>
              </a:rPr>
              <a:t>PSTN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619BB0D-D7B5-0095-B7BF-177C6FD405D1}"/>
              </a:ext>
            </a:extLst>
          </p:cNvPr>
          <p:cNvSpPr/>
          <p:nvPr/>
        </p:nvSpPr>
        <p:spPr>
          <a:xfrm>
            <a:off x="1247956" y="3498810"/>
            <a:ext cx="189781" cy="2017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A5483E-8BD5-EFEE-FE8B-0C1560E55841}"/>
              </a:ext>
            </a:extLst>
          </p:cNvPr>
          <p:cNvSpPr/>
          <p:nvPr/>
        </p:nvSpPr>
        <p:spPr>
          <a:xfrm>
            <a:off x="2633933" y="3461677"/>
            <a:ext cx="736120" cy="27604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0000"/>
                </a:solidFill>
              </a:rPr>
              <a:t>GPON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593A214-8200-5184-F611-9AABD0A10B3D}"/>
              </a:ext>
            </a:extLst>
          </p:cNvPr>
          <p:cNvSpPr/>
          <p:nvPr/>
        </p:nvSpPr>
        <p:spPr>
          <a:xfrm>
            <a:off x="3625971" y="3498810"/>
            <a:ext cx="189781" cy="2017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4D5C0D-D82D-C618-9C0B-852080AC2EE7}"/>
              </a:ext>
            </a:extLst>
          </p:cNvPr>
          <p:cNvSpPr/>
          <p:nvPr/>
        </p:nvSpPr>
        <p:spPr>
          <a:xfrm>
            <a:off x="1893546" y="3385701"/>
            <a:ext cx="465778" cy="27604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0000"/>
                </a:solidFill>
              </a:rPr>
              <a:t>OR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5BAFF19-AC01-9C11-F73C-2D87026EC242}"/>
              </a:ext>
            </a:extLst>
          </p:cNvPr>
          <p:cNvCxnSpPr/>
          <p:nvPr/>
        </p:nvCxnSpPr>
        <p:spPr>
          <a:xfrm>
            <a:off x="1794247" y="3599697"/>
            <a:ext cx="565077" cy="0"/>
          </a:xfrm>
          <a:prstGeom prst="straightConnector1">
            <a:avLst/>
          </a:prstGeom>
          <a:ln w="28575">
            <a:solidFill>
              <a:srgbClr val="2D13E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C1DE2A08-1BA7-2F46-5BB0-266E5AF9EBF4}"/>
              </a:ext>
            </a:extLst>
          </p:cNvPr>
          <p:cNvSpPr/>
          <p:nvPr/>
        </p:nvSpPr>
        <p:spPr>
          <a:xfrm>
            <a:off x="1794247" y="4115396"/>
            <a:ext cx="465778" cy="27604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0000"/>
                </a:solidFill>
              </a:rPr>
              <a:t>OR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06E30B6-1579-3764-3CA4-C766C205C85F}"/>
              </a:ext>
            </a:extLst>
          </p:cNvPr>
          <p:cNvCxnSpPr>
            <a:cxnSpLocks/>
          </p:cNvCxnSpPr>
          <p:nvPr/>
        </p:nvCxnSpPr>
        <p:spPr>
          <a:xfrm>
            <a:off x="1694948" y="4329392"/>
            <a:ext cx="565077" cy="0"/>
          </a:xfrm>
          <a:prstGeom prst="straightConnector1">
            <a:avLst/>
          </a:prstGeom>
          <a:ln w="28575">
            <a:solidFill>
              <a:srgbClr val="2D13E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AB4A8F6-6A1D-5868-CA68-EEF42E487BDF}"/>
              </a:ext>
            </a:extLst>
          </p:cNvPr>
          <p:cNvCxnSpPr>
            <a:cxnSpLocks/>
          </p:cNvCxnSpPr>
          <p:nvPr/>
        </p:nvCxnSpPr>
        <p:spPr>
          <a:xfrm flipH="1">
            <a:off x="3643223" y="1940943"/>
            <a:ext cx="139460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426F86C-32A3-8A51-27BE-0076BF0541A8}"/>
              </a:ext>
            </a:extLst>
          </p:cNvPr>
          <p:cNvSpPr txBox="1"/>
          <p:nvPr/>
        </p:nvSpPr>
        <p:spPr>
          <a:xfrm>
            <a:off x="5055078" y="1617777"/>
            <a:ext cx="7050658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2- In Trigger Process ( Add new Process </a:t>
            </a:r>
            <a:r>
              <a:rPr lang="en-US" dirty="0">
                <a:solidFill>
                  <a:srgbClr val="FF0000"/>
                </a:solidFill>
              </a:rPr>
              <a:t>Switching Voice Release Resources</a:t>
            </a:r>
            <a:r>
              <a:rPr lang="en-US" b="1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) It will be easy when we want to delate voice resource 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0B8EEF3-08D2-F3AD-74A4-CC3043753AEE}"/>
              </a:ext>
            </a:extLst>
          </p:cNvPr>
          <p:cNvCxnSpPr>
            <a:cxnSpLocks/>
          </p:cNvCxnSpPr>
          <p:nvPr/>
        </p:nvCxnSpPr>
        <p:spPr>
          <a:xfrm flipH="1">
            <a:off x="3901920" y="3852389"/>
            <a:ext cx="113590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1A67032-295B-4708-C2D6-A28461632EA1}"/>
              </a:ext>
            </a:extLst>
          </p:cNvPr>
          <p:cNvSpPr txBox="1"/>
          <p:nvPr/>
        </p:nvSpPr>
        <p:spPr>
          <a:xfrm>
            <a:off x="5037826" y="3661161"/>
            <a:ext cx="452024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These option should be design by select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A46F6C6-6693-FE2A-72A5-53839654BC74}"/>
              </a:ext>
            </a:extLst>
          </p:cNvPr>
          <p:cNvSpPr/>
          <p:nvPr/>
        </p:nvSpPr>
        <p:spPr>
          <a:xfrm>
            <a:off x="146649" y="3385701"/>
            <a:ext cx="3755271" cy="11086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13B8EDE-9E42-A33E-8103-365AB93E50BE}"/>
              </a:ext>
            </a:extLst>
          </p:cNvPr>
          <p:cNvSpPr/>
          <p:nvPr/>
        </p:nvSpPr>
        <p:spPr>
          <a:xfrm>
            <a:off x="10843404" y="3071004"/>
            <a:ext cx="1348596" cy="2329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1DE3D7-3258-D65E-FA38-0A98E8C571D8}"/>
              </a:ext>
            </a:extLst>
          </p:cNvPr>
          <p:cNvSpPr txBox="1"/>
          <p:nvPr/>
        </p:nvSpPr>
        <p:spPr>
          <a:xfrm>
            <a:off x="10368951" y="29882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E0CC05-5BE6-255D-2351-B2EBC2E6CD81}"/>
              </a:ext>
            </a:extLst>
          </p:cNvPr>
          <p:cNvSpPr/>
          <p:nvPr/>
        </p:nvSpPr>
        <p:spPr>
          <a:xfrm>
            <a:off x="10368951" y="2988251"/>
            <a:ext cx="301686" cy="369332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281CC85-3C2C-5D88-7599-80FB302D185D}"/>
              </a:ext>
            </a:extLst>
          </p:cNvPr>
          <p:cNvSpPr/>
          <p:nvPr/>
        </p:nvSpPr>
        <p:spPr>
          <a:xfrm>
            <a:off x="4349175" y="3439927"/>
            <a:ext cx="301686" cy="369332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16E7E5-6100-75FC-D5AD-914A74DADE4F}"/>
              </a:ext>
            </a:extLst>
          </p:cNvPr>
          <p:cNvSpPr txBox="1"/>
          <p:nvPr/>
        </p:nvSpPr>
        <p:spPr>
          <a:xfrm>
            <a:off x="4349175" y="34288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F3DDD2B-024A-C2CC-5D97-F7A97D2F8098}"/>
              </a:ext>
            </a:extLst>
          </p:cNvPr>
          <p:cNvSpPr txBox="1"/>
          <p:nvPr/>
        </p:nvSpPr>
        <p:spPr>
          <a:xfrm>
            <a:off x="1544105" y="4965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6095958-3A9E-1A75-6869-E35E68B4A4A2}"/>
              </a:ext>
            </a:extLst>
          </p:cNvPr>
          <p:cNvSpPr/>
          <p:nvPr/>
        </p:nvSpPr>
        <p:spPr>
          <a:xfrm>
            <a:off x="1544105" y="4965800"/>
            <a:ext cx="301686" cy="3468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692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431B81A-9A10-1A08-F0D6-204215FDE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0902"/>
            <a:ext cx="12192000" cy="4936195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291D93D-C2B6-3477-6E50-63A151E1722E}"/>
              </a:ext>
            </a:extLst>
          </p:cNvPr>
          <p:cNvSpPr/>
          <p:nvPr/>
        </p:nvSpPr>
        <p:spPr>
          <a:xfrm>
            <a:off x="1247956" y="4183069"/>
            <a:ext cx="189781" cy="2017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2F1F1CF-A64B-3C7C-BA4E-12BE5804B685}"/>
              </a:ext>
            </a:extLst>
          </p:cNvPr>
          <p:cNvSpPr/>
          <p:nvPr/>
        </p:nvSpPr>
        <p:spPr>
          <a:xfrm>
            <a:off x="2633933" y="4145936"/>
            <a:ext cx="736120" cy="27604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0000"/>
                </a:solidFill>
              </a:rPr>
              <a:t>IMS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DA0E8BE-600C-CFBE-FFAF-84AD94328ED2}"/>
              </a:ext>
            </a:extLst>
          </p:cNvPr>
          <p:cNvSpPr/>
          <p:nvPr/>
        </p:nvSpPr>
        <p:spPr>
          <a:xfrm>
            <a:off x="3625971" y="4183069"/>
            <a:ext cx="189781" cy="2017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1A9210-51ED-8A46-FCB7-965432CB3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739" y="5312676"/>
            <a:ext cx="1886213" cy="39058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E5CFDF1-1137-E1D0-F099-D603C271BEF8}"/>
              </a:ext>
            </a:extLst>
          </p:cNvPr>
          <p:cNvSpPr/>
          <p:nvPr/>
        </p:nvSpPr>
        <p:spPr>
          <a:xfrm>
            <a:off x="1794247" y="4115396"/>
            <a:ext cx="465778" cy="27604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0000"/>
                </a:solidFill>
              </a:rPr>
              <a:t>OR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7C7E380-80F9-05D9-A82A-E66250FE9F71}"/>
              </a:ext>
            </a:extLst>
          </p:cNvPr>
          <p:cNvCxnSpPr>
            <a:cxnSpLocks/>
          </p:cNvCxnSpPr>
          <p:nvPr/>
        </p:nvCxnSpPr>
        <p:spPr>
          <a:xfrm>
            <a:off x="1694948" y="4329392"/>
            <a:ext cx="565077" cy="0"/>
          </a:xfrm>
          <a:prstGeom prst="straightConnector1">
            <a:avLst/>
          </a:prstGeom>
          <a:ln w="28575">
            <a:solidFill>
              <a:srgbClr val="2D13E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43E0FBA5-5D5C-2247-4FEE-5035C812F130}"/>
              </a:ext>
            </a:extLst>
          </p:cNvPr>
          <p:cNvSpPr/>
          <p:nvPr/>
        </p:nvSpPr>
        <p:spPr>
          <a:xfrm>
            <a:off x="255918" y="4145936"/>
            <a:ext cx="736120" cy="27604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0000"/>
                </a:solidFill>
              </a:rPr>
              <a:t>NGN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F8AC42-3C18-90FA-1670-949057D94EB3}"/>
              </a:ext>
            </a:extLst>
          </p:cNvPr>
          <p:cNvSpPr/>
          <p:nvPr/>
        </p:nvSpPr>
        <p:spPr>
          <a:xfrm>
            <a:off x="86264" y="1759789"/>
            <a:ext cx="4546121" cy="27604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FF0000"/>
                </a:solidFill>
              </a:rPr>
              <a:t>Switching update Voice password_ GPON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63E37D-D86E-336F-573C-824AC005FC05}"/>
              </a:ext>
            </a:extLst>
          </p:cNvPr>
          <p:cNvSpPr/>
          <p:nvPr/>
        </p:nvSpPr>
        <p:spPr>
          <a:xfrm>
            <a:off x="86264" y="3394003"/>
            <a:ext cx="2018581" cy="27604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FF0000"/>
                </a:solidFill>
              </a:rPr>
              <a:t>New voice Password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3FF83C5-0A1B-FED1-9DC2-A203D90CFB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376" y="3377243"/>
            <a:ext cx="1667108" cy="323895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4025024-536D-73A1-0CE0-8C3AF3D46297}"/>
              </a:ext>
            </a:extLst>
          </p:cNvPr>
          <p:cNvCxnSpPr/>
          <p:nvPr/>
        </p:nvCxnSpPr>
        <p:spPr>
          <a:xfrm>
            <a:off x="2104845" y="3532025"/>
            <a:ext cx="8255480" cy="0"/>
          </a:xfrm>
          <a:prstGeom prst="straightConnector1">
            <a:avLst/>
          </a:prstGeom>
          <a:ln w="9525">
            <a:solidFill>
              <a:srgbClr val="2D13E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9C3BFB0-C784-8E27-38D6-B94191301A60}"/>
              </a:ext>
            </a:extLst>
          </p:cNvPr>
          <p:cNvSpPr/>
          <p:nvPr/>
        </p:nvSpPr>
        <p:spPr>
          <a:xfrm>
            <a:off x="1258116" y="4823149"/>
            <a:ext cx="189781" cy="2017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DB7580-D874-28D1-D70B-772A70D132A7}"/>
              </a:ext>
            </a:extLst>
          </p:cNvPr>
          <p:cNvSpPr/>
          <p:nvPr/>
        </p:nvSpPr>
        <p:spPr>
          <a:xfrm>
            <a:off x="2527396" y="4786016"/>
            <a:ext cx="1087625" cy="36509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0000"/>
                </a:solidFill>
              </a:rPr>
              <a:t>Fiber home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6D128B5-5DE9-7A05-C6DA-CE36367CBAE7}"/>
              </a:ext>
            </a:extLst>
          </p:cNvPr>
          <p:cNvSpPr/>
          <p:nvPr/>
        </p:nvSpPr>
        <p:spPr>
          <a:xfrm>
            <a:off x="3636131" y="4823149"/>
            <a:ext cx="189781" cy="2017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99C124-EBA9-CE18-6C9C-D1531A3D83F4}"/>
              </a:ext>
            </a:extLst>
          </p:cNvPr>
          <p:cNvSpPr/>
          <p:nvPr/>
        </p:nvSpPr>
        <p:spPr>
          <a:xfrm>
            <a:off x="1783297" y="4685126"/>
            <a:ext cx="465778" cy="27604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0000"/>
                </a:solidFill>
              </a:rPr>
              <a:t>OR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68425D8-44E8-1B37-1034-DBB0369BF740}"/>
              </a:ext>
            </a:extLst>
          </p:cNvPr>
          <p:cNvCxnSpPr>
            <a:cxnSpLocks/>
          </p:cNvCxnSpPr>
          <p:nvPr/>
        </p:nvCxnSpPr>
        <p:spPr>
          <a:xfrm>
            <a:off x="1705108" y="4969472"/>
            <a:ext cx="565077" cy="0"/>
          </a:xfrm>
          <a:prstGeom prst="straightConnector1">
            <a:avLst/>
          </a:prstGeom>
          <a:ln w="28575">
            <a:solidFill>
              <a:srgbClr val="2D13E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4E70164D-7D8B-2285-13BC-59AE24D825BB}"/>
              </a:ext>
            </a:extLst>
          </p:cNvPr>
          <p:cNvSpPr/>
          <p:nvPr/>
        </p:nvSpPr>
        <p:spPr>
          <a:xfrm>
            <a:off x="266078" y="4786016"/>
            <a:ext cx="736120" cy="27604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0000"/>
                </a:solidFill>
              </a:rPr>
              <a:t>Huawei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2BC4482-DC4A-541D-8882-16F2F7D72670}"/>
              </a:ext>
            </a:extLst>
          </p:cNvPr>
          <p:cNvCxnSpPr>
            <a:cxnSpLocks/>
          </p:cNvCxnSpPr>
          <p:nvPr/>
        </p:nvCxnSpPr>
        <p:spPr>
          <a:xfrm flipH="1">
            <a:off x="4650861" y="1940943"/>
            <a:ext cx="38696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ED065AD-0864-716C-51A3-4E4E7EE4E25E}"/>
              </a:ext>
            </a:extLst>
          </p:cNvPr>
          <p:cNvSpPr txBox="1"/>
          <p:nvPr/>
        </p:nvSpPr>
        <p:spPr>
          <a:xfrm>
            <a:off x="5055078" y="1617777"/>
            <a:ext cx="7050658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3- In Trigger Process ( Add new Process </a:t>
            </a:r>
            <a:r>
              <a:rPr lang="en-US" sz="1400" b="1" dirty="0">
                <a:solidFill>
                  <a:srgbClr val="FF0000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Switching update Voice password_ GPON</a:t>
            </a:r>
            <a:r>
              <a:rPr lang="en-US" b="1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) It will be help us when we want to update Password voice either NGN or IMS.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7F0825A-37E1-9EF9-30CC-C548128167C7}"/>
              </a:ext>
            </a:extLst>
          </p:cNvPr>
          <p:cNvCxnSpPr>
            <a:cxnSpLocks/>
          </p:cNvCxnSpPr>
          <p:nvPr/>
        </p:nvCxnSpPr>
        <p:spPr>
          <a:xfrm flipH="1" flipV="1">
            <a:off x="3968151" y="4495958"/>
            <a:ext cx="1414000" cy="200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96FB0A7-9D85-D9C8-E101-31AA870033E8}"/>
              </a:ext>
            </a:extLst>
          </p:cNvPr>
          <p:cNvSpPr txBox="1"/>
          <p:nvPr/>
        </p:nvSpPr>
        <p:spPr>
          <a:xfrm>
            <a:off x="5417389" y="4331349"/>
            <a:ext cx="452024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These option should be design by select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4399E5-06BD-7022-5E7E-93AC40542619}"/>
              </a:ext>
            </a:extLst>
          </p:cNvPr>
          <p:cNvSpPr txBox="1"/>
          <p:nvPr/>
        </p:nvSpPr>
        <p:spPr>
          <a:xfrm>
            <a:off x="4727633" y="412662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F8368E-3F82-F36B-AC5F-501719A1840D}"/>
              </a:ext>
            </a:extLst>
          </p:cNvPr>
          <p:cNvSpPr txBox="1"/>
          <p:nvPr/>
        </p:nvSpPr>
        <p:spPr>
          <a:xfrm>
            <a:off x="10519794" y="29882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D25D834-45BA-4590-C3EB-1B60D2164479}"/>
              </a:ext>
            </a:extLst>
          </p:cNvPr>
          <p:cNvSpPr/>
          <p:nvPr/>
        </p:nvSpPr>
        <p:spPr>
          <a:xfrm>
            <a:off x="10459290" y="3010970"/>
            <a:ext cx="422694" cy="3238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C4051C-2E50-4983-7A03-9FE2AE039777}"/>
              </a:ext>
            </a:extLst>
          </p:cNvPr>
          <p:cNvSpPr txBox="1"/>
          <p:nvPr/>
        </p:nvSpPr>
        <p:spPr>
          <a:xfrm>
            <a:off x="3370053" y="3290525"/>
            <a:ext cx="452024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I suggest the new password generate by system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72B9095-A591-737E-1E80-CFFE429A6D1B}"/>
              </a:ext>
            </a:extLst>
          </p:cNvPr>
          <p:cNvSpPr/>
          <p:nvPr/>
        </p:nvSpPr>
        <p:spPr>
          <a:xfrm>
            <a:off x="2191109" y="3137914"/>
            <a:ext cx="422694" cy="3238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FB4E45-7689-DC3D-AFCB-EB677155F336}"/>
              </a:ext>
            </a:extLst>
          </p:cNvPr>
          <p:cNvSpPr txBox="1"/>
          <p:nvPr/>
        </p:nvSpPr>
        <p:spPr>
          <a:xfrm>
            <a:off x="2251613" y="31058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4E6945B-6C80-2047-39DC-2021212EE904}"/>
              </a:ext>
            </a:extLst>
          </p:cNvPr>
          <p:cNvSpPr/>
          <p:nvPr/>
        </p:nvSpPr>
        <p:spPr>
          <a:xfrm>
            <a:off x="86264" y="3907766"/>
            <a:ext cx="3881887" cy="13480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0EB4611-CEB7-7440-982E-939D2ACDFA1F}"/>
              </a:ext>
            </a:extLst>
          </p:cNvPr>
          <p:cNvSpPr/>
          <p:nvPr/>
        </p:nvSpPr>
        <p:spPr>
          <a:xfrm>
            <a:off x="4687068" y="4136306"/>
            <a:ext cx="422694" cy="3238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C16DBE4-7708-BCCA-9038-2D992FD95909}"/>
              </a:ext>
            </a:extLst>
          </p:cNvPr>
          <p:cNvSpPr txBox="1"/>
          <p:nvPr/>
        </p:nvSpPr>
        <p:spPr>
          <a:xfrm>
            <a:off x="1544105" y="5547504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A99642-3731-D96C-90BD-638D09D3346C}"/>
              </a:ext>
            </a:extLst>
          </p:cNvPr>
          <p:cNvSpPr/>
          <p:nvPr/>
        </p:nvSpPr>
        <p:spPr>
          <a:xfrm>
            <a:off x="1447897" y="5539202"/>
            <a:ext cx="422694" cy="3238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E369ECE-8735-FBBD-D8A1-CBD56909EE4D}"/>
              </a:ext>
            </a:extLst>
          </p:cNvPr>
          <p:cNvSpPr txBox="1"/>
          <p:nvPr/>
        </p:nvSpPr>
        <p:spPr>
          <a:xfrm>
            <a:off x="4687068" y="5298546"/>
            <a:ext cx="6581836" cy="33855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On this option require 2 path : first to Soft switch , Second to NE</a:t>
            </a:r>
          </a:p>
        </p:txBody>
      </p:sp>
    </p:spTree>
    <p:extLst>
      <p:ext uri="{BB962C8B-B14F-4D97-AF65-F5344CB8AC3E}">
        <p14:creationId xmlns:p14="http://schemas.microsoft.com/office/powerpoint/2010/main" val="2437137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CD62F82-EC7C-3A62-8689-7991535B2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0902"/>
            <a:ext cx="12192000" cy="4936195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17CD90A-9889-E7DC-EAAB-77BFBCAA936B}"/>
              </a:ext>
            </a:extLst>
          </p:cNvPr>
          <p:cNvSpPr/>
          <p:nvPr/>
        </p:nvSpPr>
        <p:spPr>
          <a:xfrm>
            <a:off x="1247956" y="4183069"/>
            <a:ext cx="189781" cy="2017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46A8DCF-33D6-88EB-FC28-8E873483D3AE}"/>
              </a:ext>
            </a:extLst>
          </p:cNvPr>
          <p:cNvSpPr/>
          <p:nvPr/>
        </p:nvSpPr>
        <p:spPr>
          <a:xfrm>
            <a:off x="2357984" y="4151193"/>
            <a:ext cx="1108735" cy="27604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0000"/>
                </a:solidFill>
              </a:rPr>
              <a:t>Fiber Home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74EAD10-48F9-7095-2A39-133C9D150E93}"/>
              </a:ext>
            </a:extLst>
          </p:cNvPr>
          <p:cNvSpPr/>
          <p:nvPr/>
        </p:nvSpPr>
        <p:spPr>
          <a:xfrm>
            <a:off x="3625971" y="4183069"/>
            <a:ext cx="189781" cy="2017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ECE1F0C-37DF-1AE7-675C-7AB5B2964C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739" y="5312676"/>
            <a:ext cx="1886213" cy="39058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91EBC78-96D6-775F-9F69-5B3B5FD393D9}"/>
              </a:ext>
            </a:extLst>
          </p:cNvPr>
          <p:cNvSpPr/>
          <p:nvPr/>
        </p:nvSpPr>
        <p:spPr>
          <a:xfrm>
            <a:off x="1692647" y="4115396"/>
            <a:ext cx="465778" cy="27604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0000"/>
                </a:solidFill>
              </a:rPr>
              <a:t>OR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604D2D4-874F-1CC0-30AC-4A512A172616}"/>
              </a:ext>
            </a:extLst>
          </p:cNvPr>
          <p:cNvCxnSpPr>
            <a:cxnSpLocks/>
          </p:cNvCxnSpPr>
          <p:nvPr/>
        </p:nvCxnSpPr>
        <p:spPr>
          <a:xfrm>
            <a:off x="1628430" y="4329392"/>
            <a:ext cx="565077" cy="0"/>
          </a:xfrm>
          <a:prstGeom prst="straightConnector1">
            <a:avLst/>
          </a:prstGeom>
          <a:ln w="28575">
            <a:solidFill>
              <a:srgbClr val="2D13E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343E1C51-C3A5-7305-0AAA-74266C05E9DC}"/>
              </a:ext>
            </a:extLst>
          </p:cNvPr>
          <p:cNvSpPr/>
          <p:nvPr/>
        </p:nvSpPr>
        <p:spPr>
          <a:xfrm>
            <a:off x="255918" y="4145936"/>
            <a:ext cx="736120" cy="27604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0000"/>
                </a:solidFill>
              </a:rPr>
              <a:t>Huawei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4DF3642-9CA4-767F-8BB1-AD2966944C0E}"/>
              </a:ext>
            </a:extLst>
          </p:cNvPr>
          <p:cNvSpPr/>
          <p:nvPr/>
        </p:nvSpPr>
        <p:spPr>
          <a:xfrm>
            <a:off x="86265" y="1759789"/>
            <a:ext cx="3043016" cy="297093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FF0000"/>
                </a:solidFill>
              </a:rPr>
              <a:t>Release ONT _Resources from NE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6DB9CDC-D149-EBE0-3F60-E6E85DCB6E90}"/>
              </a:ext>
            </a:extLst>
          </p:cNvPr>
          <p:cNvSpPr/>
          <p:nvPr/>
        </p:nvSpPr>
        <p:spPr>
          <a:xfrm>
            <a:off x="86264" y="3394003"/>
            <a:ext cx="2018581" cy="27604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FF0000"/>
                </a:solidFill>
              </a:rPr>
              <a:t>Serial number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C5FC18D-C5C1-5550-7753-7DEF031B26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376" y="3377243"/>
            <a:ext cx="1667108" cy="323895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AF4328D-1B9B-30C2-8D56-1115217F9863}"/>
              </a:ext>
            </a:extLst>
          </p:cNvPr>
          <p:cNvCxnSpPr/>
          <p:nvPr/>
        </p:nvCxnSpPr>
        <p:spPr>
          <a:xfrm>
            <a:off x="2104845" y="3532025"/>
            <a:ext cx="8255480" cy="0"/>
          </a:xfrm>
          <a:prstGeom prst="straightConnector1">
            <a:avLst/>
          </a:prstGeom>
          <a:ln w="9525">
            <a:solidFill>
              <a:srgbClr val="2D13E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4482099-2168-7AC5-6299-8EF979EE1969}"/>
              </a:ext>
            </a:extLst>
          </p:cNvPr>
          <p:cNvCxnSpPr>
            <a:cxnSpLocks/>
          </p:cNvCxnSpPr>
          <p:nvPr/>
        </p:nvCxnSpPr>
        <p:spPr>
          <a:xfrm flipV="1">
            <a:off x="2873509" y="3027680"/>
            <a:ext cx="0" cy="326352"/>
          </a:xfrm>
          <a:prstGeom prst="straightConnector1">
            <a:avLst/>
          </a:prstGeom>
          <a:ln w="28575">
            <a:solidFill>
              <a:srgbClr val="2D13E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6603F439-865F-894C-2661-397ADDF8C3DC}"/>
              </a:ext>
            </a:extLst>
          </p:cNvPr>
          <p:cNvSpPr/>
          <p:nvPr/>
        </p:nvSpPr>
        <p:spPr>
          <a:xfrm>
            <a:off x="2495287" y="3038436"/>
            <a:ext cx="465778" cy="27604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rgbClr val="FF0000"/>
                </a:solidFill>
              </a:rPr>
              <a:t>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C58E45-0429-AC22-C168-4FAB70D05CB0}"/>
              </a:ext>
            </a:extLst>
          </p:cNvPr>
          <p:cNvSpPr txBox="1"/>
          <p:nvPr/>
        </p:nvSpPr>
        <p:spPr>
          <a:xfrm>
            <a:off x="4658264" y="1595217"/>
            <a:ext cx="7533737" cy="61555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4- In Trigger Process ( Add new Process </a:t>
            </a:r>
            <a:r>
              <a:rPr lang="en-US" sz="1400" dirty="0">
                <a:solidFill>
                  <a:srgbClr val="FF0000"/>
                </a:solidFill>
              </a:rPr>
              <a:t>Release ONT _Resources from NE </a:t>
            </a:r>
            <a:r>
              <a:rPr lang="en-US" sz="1600" b="1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) </a:t>
            </a:r>
          </a:p>
          <a:p>
            <a:r>
              <a:rPr lang="en-US" sz="1600" b="1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It will be help us when we want to release ONT _Huawei or Fiberhome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8545DB-262B-0E4F-6825-4E5955257E88}"/>
              </a:ext>
            </a:extLst>
          </p:cNvPr>
          <p:cNvSpPr/>
          <p:nvPr/>
        </p:nvSpPr>
        <p:spPr>
          <a:xfrm>
            <a:off x="86264" y="3864634"/>
            <a:ext cx="3985404" cy="826511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2E45B0-0C99-9A7B-5A8E-242578930745}"/>
              </a:ext>
            </a:extLst>
          </p:cNvPr>
          <p:cNvSpPr/>
          <p:nvPr/>
        </p:nvSpPr>
        <p:spPr>
          <a:xfrm>
            <a:off x="86264" y="2669982"/>
            <a:ext cx="12019471" cy="1132604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2B578E-EFB4-3F84-9E34-B7D953473152}"/>
              </a:ext>
            </a:extLst>
          </p:cNvPr>
          <p:cNvSpPr txBox="1"/>
          <p:nvPr/>
        </p:nvSpPr>
        <p:spPr>
          <a:xfrm>
            <a:off x="8313241" y="2857289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BC21142-392D-6E50-DC1F-007C23CB5BA7}"/>
              </a:ext>
            </a:extLst>
          </p:cNvPr>
          <p:cNvSpPr/>
          <p:nvPr/>
        </p:nvSpPr>
        <p:spPr>
          <a:xfrm>
            <a:off x="8252737" y="2876489"/>
            <a:ext cx="422694" cy="3238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1D07C3-BA1E-B2D3-9CED-C003B32BAF03}"/>
              </a:ext>
            </a:extLst>
          </p:cNvPr>
          <p:cNvSpPr txBox="1"/>
          <p:nvPr/>
        </p:nvSpPr>
        <p:spPr>
          <a:xfrm>
            <a:off x="4535389" y="4125381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2A61868-01A3-3911-2CDC-9E4EBDC86C18}"/>
              </a:ext>
            </a:extLst>
          </p:cNvPr>
          <p:cNvSpPr/>
          <p:nvPr/>
        </p:nvSpPr>
        <p:spPr>
          <a:xfrm>
            <a:off x="4474885" y="4170819"/>
            <a:ext cx="422694" cy="3238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58C758-F18E-03F1-7428-DDB2A85337C8}"/>
              </a:ext>
            </a:extLst>
          </p:cNvPr>
          <p:cNvSpPr txBox="1"/>
          <p:nvPr/>
        </p:nvSpPr>
        <p:spPr>
          <a:xfrm>
            <a:off x="2323501" y="5304281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CAEDFAC-A79D-714C-822B-EBCEBB44E84E}"/>
              </a:ext>
            </a:extLst>
          </p:cNvPr>
          <p:cNvSpPr/>
          <p:nvPr/>
        </p:nvSpPr>
        <p:spPr>
          <a:xfrm>
            <a:off x="2262997" y="5349719"/>
            <a:ext cx="422694" cy="3238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25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0552A8-17B2-F31C-749D-B70BA4FD8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8332AB5-6AB4-C3EB-AD5B-A76AA7A74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0902"/>
            <a:ext cx="12192000" cy="493619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789B8D4-415A-523F-8896-FFAC0747ED27}"/>
              </a:ext>
            </a:extLst>
          </p:cNvPr>
          <p:cNvSpPr/>
          <p:nvPr/>
        </p:nvSpPr>
        <p:spPr>
          <a:xfrm>
            <a:off x="86264" y="1759789"/>
            <a:ext cx="3217653" cy="27604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FF0000"/>
                </a:solidFill>
              </a:rPr>
              <a:t>Request to Reactivate SW ( voice ) .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40631AF-ABCF-82EE-1AE2-F45956F863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739" y="5312676"/>
            <a:ext cx="1886213" cy="3905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75E8A26-D45C-19A3-5ACA-0BCCA9EAE0F3}"/>
              </a:ext>
            </a:extLst>
          </p:cNvPr>
          <p:cNvSpPr txBox="1"/>
          <p:nvPr/>
        </p:nvSpPr>
        <p:spPr>
          <a:xfrm>
            <a:off x="4822953" y="1684905"/>
            <a:ext cx="6418053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5- This function is returned to Reactive voice only by </a:t>
            </a:r>
            <a:r>
              <a:rPr lang="en-US" b="1" dirty="0" err="1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iLink</a:t>
            </a:r>
            <a:r>
              <a:rPr lang="en-US" b="1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 </a:t>
            </a:r>
            <a:endParaRPr lang="en-US" sz="1600" b="1" dirty="0">
              <a:solidFill>
                <a:schemeClr val="accent5"/>
              </a:solidFill>
              <a:latin typeface="FS Alvar" panose="02000000000000000000" pitchFamily="2" charset="77"/>
              <a:ea typeface="Roboto Slab" charset="0"/>
              <a:cs typeface="Roboto Slab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419C41-F58F-9327-891E-2D93C44C73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876" y="1034041"/>
            <a:ext cx="990738" cy="2857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B642578-5A14-303D-BB37-F2D6320860D6}"/>
              </a:ext>
            </a:extLst>
          </p:cNvPr>
          <p:cNvSpPr txBox="1"/>
          <p:nvPr/>
        </p:nvSpPr>
        <p:spPr>
          <a:xfrm>
            <a:off x="560717" y="4200943"/>
            <a:ext cx="11128075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This feature will be very beneficial for our service delivery team, as it will help us to avoid errors and provide support more quickly.</a:t>
            </a:r>
          </a:p>
        </p:txBody>
      </p:sp>
    </p:spTree>
    <p:extLst>
      <p:ext uri="{BB962C8B-B14F-4D97-AF65-F5344CB8AC3E}">
        <p14:creationId xmlns:p14="http://schemas.microsoft.com/office/powerpoint/2010/main" val="3866316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9E0BAD-39A3-D1C7-2477-CED818B83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4EAD95-182E-B4EB-D9FF-9873F0481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0902"/>
            <a:ext cx="12192000" cy="49361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B30CB90-1D12-E7C2-DC26-6E2AEE5D0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739" y="5312676"/>
            <a:ext cx="1886213" cy="3905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54CB701-7096-E891-3926-52ABAFA3CCB2}"/>
              </a:ext>
            </a:extLst>
          </p:cNvPr>
          <p:cNvSpPr/>
          <p:nvPr/>
        </p:nvSpPr>
        <p:spPr>
          <a:xfrm>
            <a:off x="86264" y="1759789"/>
            <a:ext cx="3183147" cy="27604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FF0000"/>
                </a:solidFill>
              </a:rPr>
              <a:t>Request to Reactivate SW ( Data ) 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F83D67-74D4-896F-DB13-00DC3CDED33D}"/>
              </a:ext>
            </a:extLst>
          </p:cNvPr>
          <p:cNvSpPr txBox="1"/>
          <p:nvPr/>
        </p:nvSpPr>
        <p:spPr>
          <a:xfrm>
            <a:off x="5038613" y="1564135"/>
            <a:ext cx="6418053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6- This function is returned to Reactive Data only by </a:t>
            </a:r>
            <a:r>
              <a:rPr lang="en-US" b="1" dirty="0" err="1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iLink</a:t>
            </a:r>
            <a:r>
              <a:rPr lang="en-US" b="1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 </a:t>
            </a:r>
            <a:endParaRPr lang="en-US" sz="1600" b="1" dirty="0">
              <a:solidFill>
                <a:schemeClr val="accent5"/>
              </a:solidFill>
              <a:latin typeface="FS Alvar" panose="02000000000000000000" pitchFamily="2" charset="77"/>
              <a:ea typeface="Roboto Slab" charset="0"/>
              <a:cs typeface="Roboto Slab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0D3EAA-FBAC-8001-B5EA-543806A48F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7876" y="1034041"/>
            <a:ext cx="990738" cy="2857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2EA1E3-D089-95C5-2358-C82B86269BFC}"/>
              </a:ext>
            </a:extLst>
          </p:cNvPr>
          <p:cNvSpPr txBox="1"/>
          <p:nvPr/>
        </p:nvSpPr>
        <p:spPr>
          <a:xfrm>
            <a:off x="560717" y="4200943"/>
            <a:ext cx="11128075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This feature will be very beneficial for our service delivery team, as it will help us to avoid errors and provide support more quickly.</a:t>
            </a:r>
          </a:p>
        </p:txBody>
      </p:sp>
    </p:spTree>
    <p:extLst>
      <p:ext uri="{BB962C8B-B14F-4D97-AF65-F5344CB8AC3E}">
        <p14:creationId xmlns:p14="http://schemas.microsoft.com/office/powerpoint/2010/main" val="306503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013946-0895-3618-F312-8094C56A4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D6CDA4D-A4FD-64E6-B6A4-C06CCC445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0902"/>
            <a:ext cx="12192000" cy="493619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3F8B96C-6B06-B6EF-ED88-B031D592E051}"/>
              </a:ext>
            </a:extLst>
          </p:cNvPr>
          <p:cNvSpPr/>
          <p:nvPr/>
        </p:nvSpPr>
        <p:spPr>
          <a:xfrm>
            <a:off x="86264" y="1759789"/>
            <a:ext cx="3217653" cy="276045"/>
          </a:xfrm>
          <a:prstGeom prst="rect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FF0000"/>
                </a:solidFill>
              </a:rPr>
              <a:t>Request to Reactivate SW ( V&amp;D ) .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B0AE9B1-90BD-BF55-DBC4-DA72954F0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739" y="5312676"/>
            <a:ext cx="1886213" cy="3905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5F6A73F-3299-2F60-5CD3-284CC707C8AB}"/>
              </a:ext>
            </a:extLst>
          </p:cNvPr>
          <p:cNvSpPr txBox="1"/>
          <p:nvPr/>
        </p:nvSpPr>
        <p:spPr>
          <a:xfrm>
            <a:off x="5038613" y="1564135"/>
            <a:ext cx="6418053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7- This function is returned to Reactive V&amp;D only by </a:t>
            </a:r>
            <a:r>
              <a:rPr lang="en-US" b="1" dirty="0" err="1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iLink</a:t>
            </a:r>
            <a:r>
              <a:rPr lang="en-US" b="1" dirty="0">
                <a:solidFill>
                  <a:schemeClr val="accent5"/>
                </a:solidFill>
                <a:latin typeface="FS Alvar" panose="02000000000000000000" pitchFamily="2" charset="77"/>
                <a:ea typeface="Roboto Slab" charset="0"/>
                <a:cs typeface="Roboto Slab" charset="0"/>
              </a:rPr>
              <a:t> </a:t>
            </a:r>
            <a:endParaRPr lang="en-US" sz="1600" b="1" dirty="0">
              <a:solidFill>
                <a:schemeClr val="accent5"/>
              </a:solidFill>
              <a:latin typeface="FS Alvar" panose="02000000000000000000" pitchFamily="2" charset="77"/>
              <a:ea typeface="Roboto Slab" charset="0"/>
              <a:cs typeface="Roboto Slab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0D779F-D1BE-A2ED-502A-2D6712C3E3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876" y="1034041"/>
            <a:ext cx="990738" cy="2857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F1CBE0-24BA-63F0-AA78-4263CBB2E057}"/>
              </a:ext>
            </a:extLst>
          </p:cNvPr>
          <p:cNvSpPr txBox="1"/>
          <p:nvPr/>
        </p:nvSpPr>
        <p:spPr>
          <a:xfrm>
            <a:off x="560717" y="4200943"/>
            <a:ext cx="11128075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This feature will be very beneficial for our service delivery team, as it will help us to avoid errors and provide support more quickly.</a:t>
            </a:r>
          </a:p>
        </p:txBody>
      </p:sp>
    </p:spTree>
    <p:extLst>
      <p:ext uri="{BB962C8B-B14F-4D97-AF65-F5344CB8AC3E}">
        <p14:creationId xmlns:p14="http://schemas.microsoft.com/office/powerpoint/2010/main" val="2258647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CD0A"/>
      </a:accent1>
      <a:accent2>
        <a:srgbClr val="ED7D31"/>
      </a:accent2>
      <a:accent3>
        <a:srgbClr val="A5A5A5"/>
      </a:accent3>
      <a:accent4>
        <a:srgbClr val="EFB116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e42c4766-7e60-410e-a3cb-4565100f2685}" enabled="1" method="Standard" siteId="{2a97cd69-2afd-40c9-bcf6-32581ecf57c0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19833</TotalTime>
  <Words>390</Words>
  <Application>Microsoft Office PowerPoint</Application>
  <PresentationFormat>Widescreen</PresentationFormat>
  <Paragraphs>58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FS Alvar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Nasser Khamis Said Al Nabhani</cp:lastModifiedBy>
  <cp:revision>954</cp:revision>
  <dcterms:created xsi:type="dcterms:W3CDTF">2016-08-31T05:44:01Z</dcterms:created>
  <dcterms:modified xsi:type="dcterms:W3CDTF">2025-10-05T05:40:07Z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Theme:8</vt:lpwstr>
  </property>
  <property fmtid="{D5CDD505-2E9C-101B-9397-08002B2CF9AE}" pid="3" name="ClassificationContentMarkingFooterText">
    <vt:lpwstr>Omantel - Concealed</vt:lpwstr>
  </property>
</Properties>
</file>